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1" r:id="rId3"/>
    <p:sldId id="257" r:id="rId4"/>
    <p:sldId id="262" r:id="rId5"/>
    <p:sldId id="259" r:id="rId6"/>
    <p:sldId id="356" r:id="rId7"/>
    <p:sldId id="361" r:id="rId8"/>
    <p:sldId id="372" r:id="rId9"/>
    <p:sldId id="408" r:id="rId10"/>
    <p:sldId id="398" r:id="rId11"/>
    <p:sldId id="409" r:id="rId12"/>
    <p:sldId id="399" r:id="rId13"/>
    <p:sldId id="400" r:id="rId14"/>
    <p:sldId id="401" r:id="rId15"/>
    <p:sldId id="402" r:id="rId16"/>
    <p:sldId id="410" r:id="rId17"/>
    <p:sldId id="411" r:id="rId18"/>
    <p:sldId id="403" r:id="rId19"/>
    <p:sldId id="405" r:id="rId20"/>
    <p:sldId id="406" r:id="rId21"/>
    <p:sldId id="407" r:id="rId22"/>
    <p:sldId id="378" r:id="rId23"/>
    <p:sldId id="40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13"/>
    <p:restoredTop sz="95934" autoAdjust="0"/>
  </p:normalViewPr>
  <p:slideViewPr>
    <p:cSldViewPr snapToGrid="0">
      <p:cViewPr varScale="1">
        <p:scale>
          <a:sx n="115" d="100"/>
          <a:sy n="115" d="100"/>
        </p:scale>
        <p:origin x="9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31:13.350"/>
    </inkml:context>
    <inkml:brush xml:id="br0">
      <inkml:brushProperty name="width" value="0.05292" units="cm"/>
      <inkml:brushProperty name="height" value="0.05292" units="cm"/>
      <inkml:brushProperty name="color" value="#FF0000"/>
    </inkml:brush>
  </inkml:definitions>
  <inkml:trace contextRef="#ctx0" brushRef="#br0">15012 6403 0,'0'0'0,"0"0"0,0 0 0,0 0 16,0 0-16,0 0 15,0 0 1,0 0-16,0 0 15,-27-74-15,21 9 16,3 2 0,0-2-16,3-6 15,0 6 1,3-18-16,3-29 16,3 8-1,0 15-15,0 7 16,-3 5-1,0 14-15,-3-13 16,0-7-16,-3 18 16,0-1-1,0 7-15,0 6 16,0 0 0,-3 2-16,0 7 15,0 3-15,-3-1 16,3 4-1,0 5-15,0 1 16,3 5 0,0 3-16,0 7 15,3-4 1,0 6-16,0 3 16,3 0-16,3 0 15,-1 1 1,1-4-16,0 9 15,0-3 1,3 3-16,0 0 16,3 0-1,2 0-15,4 0 16,6 1-16,5-7 16,4 6-1,-1 6-15,1-9 16,-1 9-1,4 0-15,5 0 16,15 9 0,21-3-16,9-6 15,0 6 1,-3-6-16,9 11 16,20-5-16,3-6 15,-5-6 1,-4 1-16,28-1 15,-4-6 1,-15 3-16,-20 3 16,11 6-16,1 0 15,-15 0 1,-6 6-16,-7-6 16,19 0-1,6 0-15,-19-6 16,-14 0-16,-8 6 15,-7-3 1,12 3-16,15 0 16,-3 0-1,-12 0-15,-12 0 16,-9 0 0,-11 0-16,-7 3 15,-2-3-15,-4 6 16,1 0-1,0 3-15,-4 3 16,1 5 0,-3 1-16,0 3 15,2 23 1,4 10-16,2 14 16,-5 3-16,-6 11 15,-3 28 1,8 17-16,-2 12 15,-3-3 1,3 24-16,-1-12 16,-2-23-1,-9-28-15,-3 13 16,-3-22-16,-3-14 16,-3-20-1,0-16-15,0-8 16,-3-9-1,-3 2-15,0-8 16,-8 3-16,-16-3 16,-11-4-1,-4-2-15,-2-6 16,-6-6 0,-15-6-16,-36-2 15,-17 5 1,2-3-16,-11 3 15,-30 9-15,9 0 16,-11 0 0,-19 3-16,27 0 15,-9-6 1,1 5-16,5 1 16,-9-6-1,-3 6-15,18 3 16,15 0-1,-9-6-15,18 3 16,12-6-16,-22 0 16,13 6-1,12 0-15,11 3 16,6 0 0,-2-7-16,26 4 15,20 0-15,19-6 16,8-6-1,18 0-15,9-5 16</inkml:trace>
  <inkml:trace contextRef="#ctx0" brushRef="#br0" timeOffset="3148.78">17830 6533 0,'0'0'0,"0"0"0,0 0 0,38 18 0,-11 14 15,9 24 1,-4 4-16,-5 2 15,-4-9 1,1-9-16,0 1 16,0-7-16,-1 7 15,1-7 1,0-5-16,-1-4 16,-2-14-16,0-9 15,-1-6 1,10-12-16,9-9 15,11-23 1,27-24-16,35-47 16,19-42-1,-10 0-15,18-30 16,21-5 0,-45 47-16,-29 41 15,-9 10-15,-9 23 16,-6 17-1,-14 19-15,-10-4 16,-5 25 0,-4-4-16</inkml:trace>
  <inkml:trace contextRef="#ctx0" brushRef="#br0" timeOffset="19801.14">18055 17790 0,'0'0'0,"0"0"0,0 0 0,-33 12 0,27-12 16,3-3-1,1-3-15,-4 1 16,0-1-16,0 0 15,0 0 1,3 6-16,0 0 16,0 0-1,3 0-15,0 0 16,0 0 0,0 0-16,0 0 15,0 0-15,0 0 16,0 0-1,0 0-15,35 44 16,-23-29 0,3-3-16,3-6 15,3 6 1,-1-7-16,1-2 16,0 0-16,-1-3 15,1-3 1,3 0-16,3-8 15,5 2 1,1-3-16,2 0 16,1 0-1,-4 3-15,-2 3 16,-3 6-16,-4 0 16,1 3-1,3 0-15,2 3 16,4 3-1,-4-3-15,-2 6 16,-3-3 0,-4-3-16,1 0 15,0 0-15,0-6 16,2-6 0,7 0-16,2 0 15,-2-3 1,3 3-16,-7 0 15,-2 6 1,-3 0-16,2 0 16,4 6-16,3-3 15,2-3 1,-2 0-16,2 0 16,-5 0-1,0 0-15,-1 3 16,-2 3-1,0 0-15,-4-3 16,1 3-16,-3 0 16,2-6-1,1 0-15,9-6 16,8 6 0,4-6-16,-1 6 15,-2 6-15,-4-6 16,-2 6-1,-7-1-15,1-2 16,0-3 0,-4 0-16,1 0 15,0 3 1,2 0-16,4 3 16,0 0-16,-1 0 15,7-6 1,2 0-16,10 0 15,2-9 1,-3-3-16,1 1 16,-7 5-1,-8 6-15,-4 0 16,-2 0-16,2 0 16,4 0-1,8 0-15,1 0 16,-1 0-1,1 6-15,-4 2 16,1 1-16,-4-3 16,1-3-1,-1-3-15,4 0 16,8-3 0,18-6-16,6 0 15,-6 4 1,-14 5-16,-7 5 15,1-2-15,-7 3 16,1-3 0,5-3-16,18-3 15,15-3 1,-6 3-16,-9-2 16,-8 5-1,-1 5-15,3 1 16,21 0-16,18 0 15,-6-6 1,-1-6-16,-5-6 16,12-5-1,12 2-15,-22 3 16,-8 12 0</inkml:trace>
</inkml:ink>
</file>

<file path=ppt/ink/ink10.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3:16:22.233"/>
    </inkml:context>
    <inkml:brush xml:id="br0">
      <inkml:brushProperty name="width" value="0.05292" units="cm"/>
      <inkml:brushProperty name="height" value="0.05292" units="cm"/>
      <inkml:brushProperty name="color" value="#FF0000"/>
    </inkml:brush>
  </inkml:definitions>
  <inkml:trace contextRef="#ctx0" brushRef="#br0">5684 14997 0,'0'0'0,"0"0"0,0 0 15,0 0-15,0 0 16,0 0-16,23-33 15,1 21-15,12 1 16,-1 2 0,1-3-16,-7 6 15,1 0 1,0 3-16,-1 0 16,7 3-1,-7 0-15,7 0 16,-7 0-16,1 0 15,0 3 1,-1 0-16,-5-3 16,0 0-1,-1 0-15,1 0 16,0-3 0,-1 0-16,1 0 15,0 0-15,-1 0 16,-5 0-1,0 0-15,6-3 16,-7 6 0,7 0-16,6 0 15,-1-6 1,1 6-16,-7-5 16,1 5-16,0 0 15,-6 0 1,5 0-16,-5 5 15,0-5 1,6 6-16,-7-6 16,7 6-16,-6-3 15,5 0 1,7 0-16,0-3 16,5 3-1,1 0-15,5-3 16,1-3-16,5-3 15,0 0 1,-5 0-16,5 0 16,-11 1-1,-1 2-15,1 3 16,-7 0 0,7 0-16,5 0 15,7-3 1,-7 0-16,0 0 15,-11 0-15,0 3 16,-7 0 0,-5 3-16,6 0 15,-6 0 1,5 0-16,-5 0 16,6-3-1,-1 0-15,7 0 16,11 0-16,7 0 15,-1-3 1,6 3-16,-5 0 16,-7 0-1,7-3-15,-7 3 16,6-3-16,13 0 16,11-3-1,6-3-15,-6 3 16,0 0-1,-12 0-15,0 6 16,0 0 0,18 0-16,6 0 15,0 0-15,0 0 16,-6 0 0,35 0-16,1 0 15,-18-3 1,-12 0-16,-18 0 15,-12 3 1,12 3-16,12 3 16</inkml:trace>
  <inkml:trace contextRef="#ctx0" brushRef="#br0" timeOffset="5027.76">15157 14926 0,'0'0'0,"0"0"0,0 0 0,0 0 0,0 0 15,0 0-15,0 0 16,0 0-16,32-12 16,7 18-1,11 0-15,9 0 16,9 0-1,12 0-15,9-4 16,-3-4 0,-9-4-16,-6 3 15,-3 3 1,3 6-16,6-1 16,0-5-16,-6 6 15,0-12 1,0 12-16,-9 0 15,9 3-15,3 0 16,3-3 0,-5-3-1,2 9-15,-3-6 16,8 9-16,7-7 16,3 1-1,-3-3-15,-9 6 16,-9-3-1,-6 3-15,3-6 16,-2 5-16,5-2 16,0-3-1,-3 6-15,-3-12 16,-6 0 0,9 0-16,0-6 15,4 6 1,-1 0-16,-3-6 15,-3 6-15,0-3 16,0 0 0,3 0-16,-2 0 15,2 3 1,0 0-16,-3 0 16,3 0-1,-3 0-15,6-3 16,0 3-16,1-2 15,-4 2 1,-3 0-16,-3 0 16,-3 0-1,1 0-15,5-3 16,6-3-16,0 6 16,3-6-1,3 0-15,-3 0 16,3 3-1,0 0-15,3 0 16,3 0 0,-3 0-16,-3-3 15,0 6 1,6-6-16,6 0 16,2 0-16,1-2 15,-6-4 1,3 12-16,3 0 15,11-12 1,-8 6-16,-6 0 16,-12 6-16,9 3 15,0-3 1,3-6-16,-3 0 16,-9 3-1,-3 3-15,6 3 16,3-3-1,2-3-15,-2-6 16,-6 3 0,0 6-16,9 0 15,12-6-15,3 1 16,-9-1 0,-10 3-16,10 3 15,9 0-15,11-6 16,-14 0-1,-9 0 1,0 0-16,0 6 16,-15 6-16,-6-6 15</inkml:trace>
  <inkml:trace contextRef="#ctx0" brushRef="#br0" timeOffset="5704.77">23567 15003 0,'0'0'0,"0"0"16,50-6-16,21-6 15,39 3-15,20-9 16,12 12-1,24-2-15,-24-1 16,-12 3 0,12-3-16,-8-6 15,-25 3 1,-14 0-16,-3 6 16,-9 6-1,-30 0-15,-18 0 16</inkml:trace>
  <inkml:trace contextRef="#ctx0" brushRef="#br0" timeOffset="9182.79">27075 15106 0,'0'0'0,"0"0"0,0 0 0,0 0 0,0 0 16,36-32-16,8 17 16,18-9-1,3 4-15,0 2 16,6 6 0,9 6-16,15-3 15,0-3 1,-3 6-16,14 6 15,15 0-15,7-8 16,-13 2 0,-2 0-16,14-6 15,3 0 1,-14 9-16,-7 3 16</inkml:trace>
  <inkml:trace contextRef="#ctx0" brushRef="#br0" timeOffset="10581.64">5559 15621 0,'0'0'0,"0"0"15,0 0-15,0 0 16,0 0-16,48 3 15,-13-3 1,13 3-16,5 0 16,0-3-1,1 0-15,5-3 16,18-6 0,6-6-16,0-11 15,-1-1 1,-11 4-16,1 11 15,-7 6-15,0 0 16,12-3 0,-6-3-16,-6 6 15,0-3 1,0 3-16,6 3 16,6-2-1,-6-4-15,-6 3 16,-11 6-16,-1-6 15,-6 6 1,7 0-16,5 0 16,12 0-1,-6 0-15,-6-3 16,-6 3 0,-5 0-16,23 3 15,30 20-15,35 13 16</inkml:trace>
  <inkml:trace contextRef="#ctx0" brushRef="#br0" timeOffset="12335.82">10456 15672 0,'0'0'0,"0"0"16,0 0-1,0 0-15,0 0 16,0 0-1,0 0-15,29-15 16,7 15-16,5 3 16,13-3-1,5 0-15,12-3 16,6-6 0,0 3-16,-6 0 15,0 0 1,-6 0-16,6-3 15,0 3 1,0 0-16,-9 6 16,1 0-16,-1 9 15,-3-3 1,6 0-16,3 0 16,3 0-1,0 6-15,-3 0 16,-6 0-1,-2-4-15,2-2 16,12 3-16,12 3 16,5 0-1,-2 0-15,-3-3 16,12-3 0,11-1-16,-5-5 15,-9 0-15,5 0 16,25-8-1,-1-1-15,-6-6 16,-2 3 0,-1 3-16,-2 9 15,-10 3 1,-5 3-16,12-3 16,20 6-16,-6 6 15,-5 14 1,-7 10-16</inkml:trace>
  <inkml:trace contextRef="#ctx0" brushRef="#br0" timeOffset="17663.22">13777 16826 0,'0'0'0,"0"0"0,0 0 0,0 0 0,0 0 0,0 0 16,33-15-1,-7 9-15,7 0 16,3-3 0,-1 0-16,1 0 15,2-2-15,-2 2 16,-1-3 0,7 0-16,-1 6 15,6-6 1,1 0-16,-1 4 15,-2-4 1,-1 6-16,0-6 16,-2 3-16,-4-3 15,4 6 1,-1-3-16,1-2 16,-1 5-1,0 0-15,1-3 16,-4 0-16,1 0 15,-4 3 1,-2 0-16,0 6 16,-4 0-1,-2 0-15,5 0 16,4 6 0,-1-6-16,4 6 15,2 3-15,4-3 16,-4 0-1,-2 0 1,-1 0-16,-2 0 16,-4 0-16,1-3 15,-4 2 1,1-2-16,0 0 16,-4 0-16,1 0 15,0-3 1,-1 0-16,1 0 15,-1 0 1,1 0-16,0 6 16,-1-6-1,1 0-15,0 0 16,-4 0-16,4 0 16,0 0-1,-4 0-15,4 0 16,3 0-1,-1 0-15,-2 0 16,-1 0 0,1 0-16,-3 6 15,-1-6-15,4 6 16,3-3 0,-1 3-16,-2-3 15,0 0 1,-4 3-16,1-6 15,0 6 1,-1-6-16,1 6 16,0-6-16,2 0 15,1 0 1,6-6-16,-1 6 16,4-6-1,-1 0-15,1 3 16,-1 0-1,-5 0-15,-1 0 16,1-6-16,0 3 16,-1 0-1,1 6-15,-1-3 16,1 0 0,0 0-16,-1 0 15,4 0-15,-1 1 16,1-1-1,2-3-15,-5 6 16,0-6 0,-7 6-16,1 0 15,9 15 1,11 14-16</inkml:trace>
  <inkml:trace contextRef="#ctx0" brushRef="#br0" timeOffset="21513.05">18324 16684 0,'0'0'0,"0"0"0,0 0 15,0 0-15,0 0 16,0 0 0,0 0-16,0 0 15,0 0 1,0 0-16,0 0 16,0 0-1,0 0-15,0 0 16,0 0-16,0 0 15,36 32 1,-18-26-16,-1 6 16,4-3-1,0-3-15,2 0 16,1-3-16,0 0 16,0-3-1,-1 6-15,-2-6 16,-3 5-1,-1-5-15,-2 6 16,3-3 0,0 0-16,3-3 15,-1 0-15,1 0 16,0 0 0,5-3-16,1 0 15,0-3 1,5 1-16,7-1 15,2 0 1,1-3-16,-1-3 16,-5 6-16,-4 0 15,1 0 1,-4 0-16,1 3 16,-1 0-1,-2 3-15,0-3 16,-4 3-1,7 0-15,0 0 16,-1 0 0,-2 0-16,0 0 15,-1 0-15,1 3 16,2 3 0,4 0-16,-3 6 15,-4-6 1,-2 3-16,-3-3 15,-1 0-15,-2 0 16,3 0 0,0-1-16,2 1 15,1 0 1,6-3-16,5-3 16,9 0-1,7-3-15,5 0 16,-3 0-1,-2-3-15,-7 1 16,-5-1-16,-4 0 16,-2 0-1,-1 3-15,-2 0 16,-1 0 0,-2 3-16,0-6 15,-1 6-15,1 0 16,0 0-1,-1 0-15,1 0 16,-3 0 0,-4 0-16,1 0 15,-3 6-15,0-3 16,2 0 0,1 0-16,0-3 15,-1 0 1,1 3-16,-3-3 15,0 3 1,2 0-16,10 0 16,5 8-16</inkml:trace>
  <inkml:trace contextRef="#ctx0" brushRef="#br0" timeOffset="23563.33">23407 16772 0,'0'0'16,"0"0"-16,0 0 0,0 0 15,0 0 1,59-38-16,15 0 16,12-13-1,6 7-15,0 11 16,-24 10-1,-12 8-15,-9 9 16,-5 0 0,2 6-16,10 6 15,11 0-15,12 3 16,-6-3 0,0-3-16,3-1 15,3 4 1,12 0-16,5-6 15,4-6 1,-3 6-16,5 0 16,16 0-16,11-6 15,0-2 1,4 2-16,8-6 16,-12-3-1,-17 3-15,-4 6 16,7 0-16,-4 0 15,-17 1 1,-15 2-16,-6 3 16,3 3-1,0-3-15,-9 0 16,-12 0 0,-14 0-16,-7 3 15</inkml:trace>
  <inkml:trace contextRef="#ctx0" brushRef="#br0" timeOffset="26812.74">25077 16832 0,'0'0'0,"0"0"0,0 0 0,0 0 0,0 0 16,0 0 0,0 0-16,-36 32 15,24-14 1,-11 9-16,-16 17 16,-20 18-1,-18 15-15,-3-9 16,0-6-1,-12-8-15,-32-1 16,0-9-16,-1-5 16,-31 5-1,-1-5-15,-3 14 16,-15 0 0,15-6-16,21-2 15,-12-19 1,-12 7-16,12-9 15,-38 5 1,11-2-16,-2-6 16,-22 8-16,25-8 15,-33-3 1,26-9-16,6-3 16,-17-1-1,26-5-15,-20 0 16,14-5-16,9-7 15,-41 0 1,21-9-16,5 0 16,1-2-1,29-10-15,0-11 16,-6-9-16,3-10 16,0 19-1,-21 5-15,21 7 16,-3 8-1,-11-2-15,20 8 16,8-9 0,-16 1-16,19-7 15,16-23 1,-6-33-16,8-44 16,13-24-16</inkml:trace>
  <inkml:trace contextRef="#ctx0" brushRef="#br0" timeOffset="32794.18">20897 16832 0,'0'0'0,"0"0"0,0 0 0,41-3 0,-8 0 16,11-3 0,7-3-16,5-3 15,0 3 1,-3-3-16,-5-5 15,-10 11-15,-8-3 16,-9 3 0,-10 0-16,-5 6 15,-3-6 1,-3 6-16,0 0 16,0 0-1,0 0-15,0 0 16,-74-6-1,6 6-15,-30 12 16,-8 3-16,-7 3 16,-17-1-1,3 4-15,20 6 16,15-10 0,4-2-16,-13 3 15,-3-12 1,19 6-16,11-6 15,3 0 1,-9 2-16,-21-2 16,9-6-16,18-6 15,6 6 1,9-3-16,3 0 16,-7 1-1,-5-4-15,-3-6 16,6 6-16,12-6 15,6 0 1,2-3-16,4 4 16,-1-1-1,-2-3-15,-9 0 16,-4 3 0,1 6-16,3 0 15,5 6-15,7-5 16,5 5-1,7 0-15,2 0 16,9 0 0,4 0-16,5 0 15,0 0-15,3 0 16,3 5 0,0-5-16,3 0 15,0 0 1,0 0-16,0 0 15,65-5 1,-3-7-16,12-3 16,3-9-1,-3 9-15,3-2 16,6 2-16,9-3 16,0 3-1,-1 1-15,-8-1 16,3 9-1,3 3-15,0-3 16,-6 3-16,-9 0 16,3 0-1,14 0-15,7-3 16,-3-12 0,-12 10-16,-18-1 15,-9 6 1,6-3-16,6 6 15,0 0-15,-2 0 16,-10 0 0,-6 0-16,-5 6 15,-4-3 1,3 0-16,4 0 16,-1 0-1,6 2-15,-2-2 16,-7 3-16,-5-6 15,-4 6 1,1 0-16,-1 0 16,-2 0-1,-4 0-15,-2 0 16,-3-3-16,-1 9 16,1-6-1,0 2-15,-1 1 16,1 0-1,0-3-15,-3 6 16,-4-3-16,-2-3 16,-3-6-1,-3 12-15,-3-4 16</inkml:trace>
  <inkml:trace contextRef="#ctx0" brushRef="#br0" timeOffset="39476.54">4044 10756 0,'0'0'0,"0"0"0,0 0 0,0 0 0,0 0 0,0 0 15,-30-21 1,1 9 0,-13-2-16,-17-4 15,6 6-15,5 9 16,7 0-1,-1 6-15,1 0 16,-1 9 0,7 0-16,-6 2 15,11 4 1,0 9-16,7 2 16,5 4-16,6 0 15,12-7 1,6 1-16,0 2 15</inkml:trace>
  <inkml:trace contextRef="#ctx0" brushRef="#br0" timeOffset="40110.2">3558 11158 0,'0'0'15,"0"0"-15,0 0 16,36 42-16,-24-27 16,5 11-1,1 4-15,-12 2 16,0 1-1,-6 5-15,0-5 16,-12 3-16,0-4 16,0-2-1,-5-7-15,-7 4 16,0-9 0,1 5-16,-7-8 15,0 6-15,1-9 16,5 0-1,12-6-15,1-6 16,-1 0 0,12 0-16,0 0 15,0 0 1,0-6-16,0 6 16,0 0-16,0 0 15,0 0 1,0 0-16,0 0 15,0 0 1,0 0-16,65 29 16,-47-14-1,-7 12-15,7 5 16,0 13-16,-6-1 16,6-6-1,-7 7-15,-5-7 16,0 7-1,0-1-15,0 0 16,-6 4 0,0 14-16,-6 21 15,6 0-15,0-6 16,0 0 0,6-6-16,0-15 15,12-6 1,11 9-16,13-2 15</inkml:trace>
  <inkml:trace contextRef="#ctx0" brushRef="#br0" timeOffset="43209.83">3961 6826 0,'0'0'0,"0"0"0,-42 15 0,7 2 0,-1 10 15,1 6 1,5 2-16,7-2 15,5 5-15,6 1 16,6 5 0,12 0-16,0 7 15,24 14 1,5 3-16,1-9 16,-1-3-1,-5-11-15,5-7 16,1 4-16,-7 2 15,1-6 1,-6 7-16,-13-7 16,1 1-1,0 5-15,-12 6 16,0 1 0,-6 5-16,-12 18 15,-5 9 1,-13-6-16,-5-9 15,-18-6-15,-7-9 16,13-8 0,12-19-16,11-5 15,12-6-15,1-6 16,5-3 0,6 0-16,6-4 15,-6 1 1,6 0-16,6 3 15,0 0-15,6 6 16,-1 6 0,13 3-16,-6 11 15,6 7 1,-1 11-16,-5 12 16,0 3-1,-6 6-15,-12-3 16,0 12-1,-12 21-15,0 14 16,-18 12-16,7-23 16,5-3-1,0-4-15,6-2 16,12-18 0,24 0-16,35 12 15,42-1-15</inkml:trace>
</inkml:ink>
</file>

<file path=ppt/ink/ink2.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3:02:18.844"/>
    </inkml:context>
    <inkml:brush xml:id="br0">
      <inkml:brushProperty name="width" value="0.05292" units="cm"/>
      <inkml:brushProperty name="height" value="0.05292" units="cm"/>
      <inkml:brushProperty name="color" value="#FF0000"/>
    </inkml:brush>
  </inkml:definitions>
  <inkml:trace contextRef="#ctx0" brushRef="#br0">14591 6728 0,'0'0'0,"0"0"0,0 0 0,0 0 15,0 0-15,0 0 16,0 0 0,36 3-16,-27-3 15,3 6-15,-1 0 16,4 0-1,0 3-15,0-3 16,3 0 0,5-1-16,1-5 15,3 0 1,11-2-16,18-28 16,15-14-1,3-10-15,15 10 16,-3 2-16,-12 16 15,-18 11 1,-11 9-16,-10 6 16,-5 3-1,-4 3-15,4 3 16,0 6 0,-1 5-16,1 4 15,2 3-15,4-1 16,8-2-1,7-6-15,2-12 16,9-15 0,3-12-16,9 3 15,9-8-15,0-1 16,-21 15 0,-14 3-16,-16 9 15,-5 3 1,-3 3-16,-1 6 15,7 6 1,5-3-16,4-1 16,11-11-16,15-3 15,9-11 1,-3 5-16,-9 6 16,-2 11-1,-7 1-15,0-3 16,-5 9-1,-4-6-15,0-3 16,7 2 0,-1 4-16,-3-6 15,-2-6-15,-1 3 16,1-6 0,2-6-16,3 6 15,1-3 1,2 3-16,-3 3 15,4-3-15,2 0 16,6-6 0,21-15-16,26-11 15,10-12 1,-19 17-16,-23 9 16,-11 12-1,-10 6-15,-6 6 16,-5 9-16,2 20 15,0 22 1</inkml:trace>
  <inkml:trace contextRef="#ctx0" brushRef="#br0" timeOffset="5008.21">15761 6323 0,'0'0'0,"0"0"0,0 0 0,0 0 15,0 0-15,0 0 16,0 0 0,-9-33-16,9 33 15,0-6 1,3-3-16,3-2 16,0-7-1,2-3-15,1 0 16,0-2-16,0 2 15,-3 3 1,0 6-16,0 0 16,0 4-1,-3 2-15,0 0 16,0 6-16,0 0 16,-3 0-1,0 0-15,0 0 16,29 115-1,-14-26-15,-3 20 16,0 19 0,-6-1-16,-3-20 15,0-22 1,0-2-16,-3-6 16,0-6-16,-3-15 15,-3-2 1,0-16-16,0-14 15,3-18-15,0-6 16</inkml:trace>
  <inkml:trace contextRef="#ctx0" brushRef="#br0" timeOffset="5341.67">15678 6059 0,'0'0'0,"0"0"0,0 0 16,0 0 0,0 0-16,-33 57 15,10-4 1,-7 12-16,-3-3 16,4-3-1,-1-3-15</inkml:trace>
  <inkml:trace contextRef="#ctx0" brushRef="#br0" timeOffset="5532.5">15654 6045 0,'0'0'0,"0"0"0,36 20 16,20 45-1,18 30-15,9 0 16,-12-18 0,0-18-16,-6-9 15</inkml:trace>
</inkml:ink>
</file>

<file path=ppt/ink/ink3.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31:59.440"/>
    </inkml:context>
    <inkml:brush xml:id="br0">
      <inkml:brushProperty name="width" value="0.05292" units="cm"/>
      <inkml:brushProperty name="height" value="0.05292" units="cm"/>
      <inkml:brushProperty name="color" value="#FF0000"/>
    </inkml:brush>
  </inkml:definitions>
  <inkml:trace contextRef="#ctx0" brushRef="#br0">21572 5657 0,'0'0'0,"0"0"0,0 0 0,12-39 16,-9 28-16,-3 8 16,0-3-1,-3 0-15,-3 0 16,6 6-16,-42 18 16,-8 23-1,-27 36-15,-15 24 16,-14 29-1,-16 33-15,25-27 16,26-30 0,20-35-16,13-15 15,14-14 1,9-18-16,9-10 16,3-11-16,3-3 15,0 0 1,0 0-16,83-121 15,6-3 1,18-18-16,-10 8 16,-8 19-16,-18 23 15,-6 9 1,0 12-16,-14 36 16,-19 11-1,-14 24-15,-6 12 16,3 18-1,2 35-15,4 24 16,-3 53-16,-9 11 16,-6-7-1,-12-13-15,0-36 16,-3-26 0,0-29-16,6-21 15,6-21-15,0 0 16</inkml:trace>
  <inkml:trace contextRef="#ctx0" brushRef="#br0" timeOffset="350.26">21308 6059 0,'0'0'16,"0"0"-16,0 0 15,0 0-15,0 0 16,0 0-16,0 0 16,0 0-1,0 0-15,0 0 16,30-17-1,0 14-15,5 0 16,4 0 0,8 0-16,0-6 15,4-6 1,-1 3-16,-3 6 16,-2 0-1</inkml:trace>
  <inkml:trace contextRef="#ctx0" brushRef="#br0" timeOffset="734.19">22140 6098 0,'0'0'0,"0"0"16,0 0-1,0 0-15,0 0 16,-18-39-16,10 19 15,-1-10 1,3 3-16,3-2 16,3 2-1,3 6 1,6-2-16,2 11 16,1 3-16,-12 9 15,48 38-15,-1 39 16,6 45-1,4-7 1,-1-17-16,-6-30 16,-11-24-16,-13-17 15,-8-9 1,-3-6-16,-3-7 16,-1-5-16</inkml:trace>
  <inkml:trace contextRef="#ctx0" brushRef="#br0" timeOffset="1122.77">22785 5846 0,'-38'53'0,"-9"19"0,-39 31 15,-12 4 1,21-30-16,21-18 16,14-21-16,7-8 15,11-6 1,12-1-16,6-5 16,6 0-1,6 5-15,9 4 16</inkml:trace>
  <inkml:trace contextRef="#ctx0" brushRef="#br0" timeOffset="1602.44">23375 6098 0,'0'0'0,"0"0"0,0 0 15,-36 0 1,21 0-16,0-6 15,1 0 1,-1 0-16,6 0 16,3-3-1,3 9-15,3-6 16,0 6-16,0 0 16,0 0-1,83-12-15,-18 12 16,15-2-1,-6 2-15,-6 2 16,-6-2 0,-8 6-16,-13 0 15,-11 0-15,-13-6 16,-5-6 0,-3 0-16</inkml:trace>
  <inkml:trace contextRef="#ctx0" brushRef="#br0" timeOffset="1969.56">23280 6370 0,'0'0'0,"0"0"0,0 0 16,0 0-1,0 0-15,0 0 16,32-9 0,1-6-16,17 4 15,15-4 1,6 3-16,1 0 15,10 3-15,1 0 16,-15 3 0,-14-2-16,-10 8 15,-5 0 1,-7 0-16,-2 0 16</inkml:trace>
  <inkml:trace contextRef="#ctx0" brushRef="#br0" timeOffset="2783.47">24571 5204 0,'0'0'16,"0"0"-16,8 39 15,-8 11-15,-3 59 16,-5 45-1,-4 6-15,0-15 16,0-24-16,3-38 16,3-18-1,0-14-15,0-19 16,3-5 0,1-15-16,-1-6 15,0 0-15,0-6 16,3 0-1,0 0-15,0 0 16,14-89 0,4 41-16,6 4 15,8 6 1,1 8-16,0 15 16,5 9-1,1 0-15,2 12 16,9 15-16,-2 11 15,-13 10 1,-11-1-16,-9-2 16,-9-7-1,-9-8-15,-15 3 16,-18 8-16,-2-5 16,-4-7-1,4-8-15,2-9 16,-2-15-1,5-14-15,4-10 16</inkml:trace>
  <inkml:trace contextRef="#ctx0" brushRef="#br0" timeOffset="7815.6">22042 7048 0,'0'0'0,"0"0"0,0 0 0,0 0 16,0 0-16,57-24 16,-10 9-1,12-2-15,36-4 16,3 3-1,-1 6-15,-8 0 16,-9 1-16,-6 2 16,-3 9-1</inkml:trace>
  <inkml:trace contextRef="#ctx0" brushRef="#br0" timeOffset="9748.87">20767 7299 0,'0'0'0,"0"0"0,0 0 15,26 51 1,-8-19-16,3 4 16,5 2-16,4-2 15,5-7 1,10-2-16,5-3 16,1-10-1,-1-2-15,3 0 16,-6-3-1,1-3-15,5 0 16,6 3 0,4-6-16,-10-3 15,0-3-15,-6-6 16,-5 3 0,-7 0-16,-2 6 15,-6-3 1,-1 0-16,-2 0 15,3 0-15,2-3 16,10-3 0,-1-3-16,1 1 15,-10 2 1,-2-3-16,-3 6 16,-1 3-1,1-3-15,3 0 16,-1-6-1,4 6-15,-1-5 16,1 5-16,0-3 16,5-3-1,4 6-15,2 0 16,-2 3 0,-1 0-16,-2 3 15,-4 0-15,1 0 16,-1 0-1,-2 3-15,-1 0 16,1 9 0,-3 0-16,2 3 15,1-4 1,0 7-16,-4-9 16,-2-3-16,-3 0 15,-4 0 1,-2-6-16,0 0 15,-3 0 1,3 0-16,-1 0 16,4-6-1,3-3-15,3-3 16,2-6-16,7 4 16,-1-4-1,1 0-15,-1 3 16,-2 3-1,3 1-15,2 2 16,10 3-16,-1 3 16,3 0-1,-2 3-15,-4 0 16,-5 0 0,-1 3-16,-5 0 15,-1 3 1,1 0-16,3-3 15,2 8-15,10-2 16,5 3 0,0 0-16,-2 0 15,-4 0 1,-3-3-16,-2-3 16,-4-1-1,-2 1-15,2-6 16,10 9-1,11-6-15,9-3 16,3 0-16,3-6 16,0-6-1,18 1-15,33-22 16,2-5 0,-17-1-16,-19 1 15,-14-7 1</inkml:trace>
  <inkml:trace contextRef="#ctx0" brushRef="#br0" timeOffset="25195.92">21735 7796 0,'0'0'0,"0"0"0,0 0 0,0 0 16,0 0-16,0 0 15,-68 39 1,-24 59-16,-18 29 16,-5 39-16,17-21 15,9-27 1,18-35-16,12-15 16,12-6-1,11-15-15,12-11 16,10-21-1,5 0-15,6-10 16,3-5-16,0 0 16,0 0-1,65-88-15</inkml:trace>
  <inkml:trace contextRef="#ctx0" brushRef="#br0" timeOffset="25529.42">21723 7796 0,'0'0'0,"0"0"0,0 0 16,0 0-16,0 51 15,0-7 1,0 21-16,-6 45 15,-3 11 1,-3 0-16,3-26 16,3-24-1,3-20-15,0-10 16,0 0-16,0 1 16,-2 5-1,-1 3-15,-3-2 16,3-4-1,3-5-15</inkml:trace>
  <inkml:trace contextRef="#ctx0" brushRef="#br0" timeOffset="25796.86">21172 8377 0,'0'0'0,"0"0"0,0 0 16,65 14-1,9-2-15,18-3 16,-9-3-1,-9-3-15,-6 0 16,-6 3-16</inkml:trace>
  <inkml:trace contextRef="#ctx0" brushRef="#br0" timeOffset="26452.3">22173 8513 0,'0'0'0,"0"0"0,0 0 15,3-27 1,3 0-16,5-17 16,10-12-16,-3 11 15,-3 7 1,-3 17-16,-1 3 15,1 7 1,6 5-16,6 3 16,5 3-16,7 6 15,-1 3 1,1 20-16,-1 18 16,-2 19-1,-6 2-15,-7 3 16,-2 0-1,-3-15-15,-3-9 16,-3-17-16,-3-9 16,-1-10-1,1-5-15,0-12 16</inkml:trace>
  <inkml:trace contextRef="#ctx0" brushRef="#br0" timeOffset="26881.55">22928 8149 0,'0'0'0,"0"0"0,0 0 16,0 0-1,0 0-15,0 0 16,0 0-16,0 0 16,0 0-1,0 0-15,0 0 16,-54 32-1,-11 51-15,-24 24 16,-20-4 0,11-35-16,24-20 15,18-16-15,11-8 16,10-3 0,8-10-16,15-5 15,7-3 1,5 0-16</inkml:trace>
  <inkml:trace contextRef="#ctx0" brushRef="#br0" timeOffset="27679.87">22226 8057 0,'0'0'0,"0"0"0,0 0 16,0 0-1,36-30-15,-19 10 16,7-10-1,6-3-15,2 1 16,4-12 0,-1-1-16,4 1 15,-4 5-15,-5 7 16,-9 5 0,-4 3-16,-2 10 15,-3-4 1,0 9-16,-3 0 15,0 0-15,-4 3 16,1 0 0,-3 6-16,0 0 15,0 0 1,0 0-16,3 0 16,3 12-1,9 9-15,2 23 16,4 13-1,0 2-15,0 6 16,-4-9-16,7 0 16,0 1-1</inkml:trace>
  <inkml:trace contextRef="#ctx0" brushRef="#br0" timeOffset="30099.48">23452 8442 0,'0'0'0,"0"0"0,0 0 16,0 0 0,0 0-16,0 0 15,47-24 1,-12 18-16,10 0 15,14-3-15,12-3 16,3 9 0,-6 0-16,-15 3 15,-8 0 1,-7 3-16,-8-3 16,-6 0-16</inkml:trace>
  <inkml:trace contextRef="#ctx0" brushRef="#br0" timeOffset="30628.63">23579 8687 0,'0'0'0,"0"0"16,0 0-16,0 0 15,-33-3 1,13 6-16,-1-3 15,0 0 1,6 0-16,3 0 16,7 0-16,2 0 15,3 0 1,0 0-16,0 0 16,0 0-1,65-20-15,-18 11 16,6-3-1,10 0-15,14 0 16,-6 3-16,-6 3 16,-12 0-1,-15 6-15,-8 0 16,-6 0 0,-6 6-16,-4 0 15,1 3-15</inkml:trace>
  <inkml:trace contextRef="#ctx0" brushRef="#br0" timeOffset="32361.61">21071 9042 0,'0'0'0,"0"0"0,0 0 15,0 0 1,0 0-16,0 0 15,0 0-15,-2-29 16,2 20 0,0 3-16,0 0 15,0 0 1,0 6-16,2-3 16,1 3-1,3 0-15,3 0 16,3 0-1,3 0-15,-15 0 16,38 3-16,-14 3 16,3 0-1,-1 0-15,1-6 16,0 0 0,8-6-16,13 0 15,-4 0 1,-3 3-16,-5-3 15,-7 3-15,-5 3 16,0 0 0,0 0-16,2 0 15,4-3 1,-1-3-16,7 1 16,2-7-1,1 3-15,-1 0 16,-8 6-16,-3-3 15,-4 12 1,1-3-16,-3 3 16,-1-3-1,4 0-15,0 0 16,-1 0-16,1-3 16,3 0-1,-1 0-15,-2 0 16,0 0-1,-1 6-15,1-6 16,3 0 0,8 0-16,13 0 15,2-6-15,-3 6 16,-8 0 0,-4 6-16,-5-6 15,-3 6 1,-7-6-16,1 5 15,0-5 1,0 3-16,-4-3 16,1 0-16,0 0 15,3 0 1,8 3-16,13 9 16,11 3-1</inkml:trace>
  <inkml:trace contextRef="#ctx0" brushRef="#br0" timeOffset="34098.12">24855 7995 0,'0'0'0,"0"0"0,0 0 16,0 0-1,0 0-15,0 0 16,0 0 0,-12 44-16,-3 15 15,-12 48 1,-5 23-16,-1-6 15,1-17-15,2-6 16,9-24 0,7-27-16,2-21 15,6-14 1,3 0-16,0-9 16,3-3-1,0 0-15,0-3 16,3 0-16,-3 0 15,0 0 1,0 0-16,44-59 16,-17 32-1,6 3-15,5 4 16,12-4 0,4 9-16,-1-3 15,-3 7-15,-8 2 16,-10 6-1,-5 3-15,-3 0 16,-4 3 0,1 0-16,-6 3 15,-3-1 1,-3 1-16,-4 6 16,-2 0-16,-3 3 15,-3 12 1,-5 2-16,-7 7 15,0-1 1,-3-2-16,0-7 16,1-8-16,-1 0 15,0-9 1,-3-3-16,-2-6 16,-7 0-1,-5 0-15,-4 0 16,4-6-1,2 6-15,3 0 16,4 0-16,2-3 16,3-3-1,7 0-15,-1-6 16,3 0 0,3 3-16</inkml:trace>
  <inkml:trace contextRef="#ctx0" brushRef="#br0" timeOffset="35327.75">24458 8122 0,'0'0'0,"0"0"16,0 0-16,0 0 16,0 0-16,0 0 15,0 0 1,0 0-16,0 0 15,0 0 1,39-18-16,-19 3 16,7-8-1,3-10-15,5 1 16,-2-4-16,-7 7 16,1-1-1,-3 3-15,-1-2 16,1-4-1,0-5-15,-4 5 16,-2 1 0,-3 11-16,-3 3 15,0 0-15,-1 10 16,-2-4 0,0 0-16,0 3 15,-3 0 1,0 3-16,-3 3 15,0-3 1,0 6-16,0 0 16,0 0-16,0 0 15,3 0 1,2 0-16,4 6 16,3 0-1,3 6-15,6 12 16,-1 5-1,1 10-15,0-7 16,-1 4-16,4-7 16,0 1-1,2 8-15,1 1 16</inkml:trace>
  <inkml:trace contextRef="#ctx0" brushRef="#br0" timeOffset="42330.68">24523 9324 0,'0'0'0,"0"0"0,0 0 0,0 0 16,0 0-16,0 0 15,0 0 1,42 0-16,-16 0 16,13 0-1,20-6-15,18-3 16,-6-6 0,-6 0-16,-15 6 15,-11 6-15,-9 0 16,-7 3-1,-8-3-15,-6 3 16,-3-3 0,-3 0-16,-3 1 15,0 2 1,0 0-16,-71 5 16,3 7-1,-15 9-15,-3-3 16,15-9-16,21 2 15,8-5 1,7-3-16,5 0 16,9-3-1,6 3-15,7 0 16,8-3-16,0 0 16,0 0-1,0 0-15,74 0 16,-24 3-1,18-3-15,0 6 16,-3 0 0,-6 0-16,-5-6 15,-1-6-15,0 0 16</inkml:trace>
  <inkml:trace contextRef="#ctx0" brushRef="#br0" timeOffset="45565.17">30882 9152 0,'0'0'0,"0"0"0,0 0 0</inkml:trace>
  <inkml:trace contextRef="#ctx0" brushRef="#br0" timeOffset="46576.46">30716 9010 0,'0'0'0,"-38"0"0,8-6 16,-11 0-1,-13 0-15,-14 0 16,-9 12 0,-14 0-16,8 9 15,9-3-15,11-1 16,1 1-1,6 0-15,9-3 16,-4 12 0,1-3-16,3 5 15,-1 4-15,4 11 16,5 7 0,7 8-16,5 0 15,6 1 1,10-10-16,2 0 15,3-5 1,6-7-16,6 7 16,3 5-16,2 12 15,1-2 1,0-4-16,6 3 16,6-5-1,8-1-15,1-6 16,-4-8-1,4-6-15,-1-1 16,4 1-16,-3-9 16,2-1-1,9 4-15,7 0 16,2-3 0,3-7-16,1-5 15,-10-6-15,0 0 16,-2-6-1,-1 0-15,6-5 16,1 2 0,5-9-16,3-9 15,-5-2 1,-13-4-16,-6 1 16,-5 5-16,-6-6 15,-6 4 1,-1-10-16,-2-5 15,-3 6 1,-3-1-16,0 1 16,-6 5-1,0-5-15,-3 5 16,0-2-16,0 2 16,0 0-1,-3 1-15,0 2 16,0 1-1,0-1-15,-3 3 16,0 4-16,3-10 16,-3 7-1,3-1-15,-3-3 16,0-2 0,0 8-16,0 0 15,-2 1 1,2 8-16,0 0 15,0 0 1,-3-2-16,0-4 16,0 3-16,-3-3 15,0 1 1</inkml:trace>
  <inkml:trace contextRef="#ctx0" brushRef="#br0" timeOffset="48492.76">30722 6787 0,'0'0'16,"0"0"-16,0 0 0,0 0 16,0 0-1,0 0-15,0 0 16,3 27-1,0 11-15,3 19 16,3-4 0,0-3-16,-3-5 15,-3-7-15,-3-11 16,0-4 0,0-5-16,-3-3 15,0-3 1,0 6-16,0-10 15,0 4 1,0-6-16,3 0 16,0-3-16,3-3 15,0 0 1,-3 0 0,0 0-16,47-21 15,-17 15-15,2-2 16,7 2-1,8 0-15,0 6 16,-8 3 0,-6 0-16,-7 6 15,-5 2-15,-9 13 16,-9-3 0,-9 11-16,-9 7 15,-3-7 1,-3-14-16,1 0 15,-1-12 1,0-6-16,-5-3 16,-4-3-16,-5-3 15,-1-3 1,6 6-16,7 3 16,8-6-1,6-5-15</inkml:trace>
  <inkml:trace contextRef="#ctx0" brushRef="#br0" timeOffset="49191.68">30669 6613 0,'0'0'0,"0"0"16,0 0-16,0 0 15,0 0 1,0 0-16,0 0 16,38-3-1,-2 0-15,5-3 16,4 0-1,2-6-15,-3 6 16,-8-3-16,-9-3 16,-13 1-1,-8-1-15,-6 3 16,0 9 0,-9-33-16,1 10 15,-1 5 1,-3 6-16,3-3 15,3 9-15,3 0 16,3 4 0,3 2-16,3 0 15,-6 0 1,50 8-16,-2-2 16,8-6-1,-6 6-15,-8 0 16,-13 0-16,-11 0 15,-12 3 1,-6-9-16,-50 89 16,-51 56-1</inkml:trace>
  <inkml:trace contextRef="#ctx0" brushRef="#br0" timeOffset="50518.44">29911 10442 0,'0'0'0,"0"0"15</inkml:trace>
  <inkml:trace contextRef="#ctx0" brushRef="#br0" timeOffset="50974.46">29890 10691 0,'0'0'0,"0"44"0,-3-11 16,0-1-16,0 1 16,-3-9-16,3-1 15,-2-8 1,2 3-16,0-9 15,0 2 1,3-5-16,0-3 16,0-3-16,0 0 15,0 0 1,32-38-16,-14 17 16,0 6-1,0 9-15,-4 6 16,10 9-1,9 3-15,2 6 16,-2-3-16,-10-3 16,-5 2-1,-9-5-15,-6 0 16,-9-3 0,-9 15-16,-11 2 15,-4 4 1,0-3-16,7-9 15,5-10-15,6 1 16,3-6 0,0-6-16,3-8 15,6-16 1,12-14-16,18-21 16</inkml:trace>
  <inkml:trace contextRef="#ctx0" brushRef="#br0" timeOffset="51997.06">29547 10569 0,'0'0'0,"0"0"16,0 0-16,15-38 15,8 26-15,25 0 16,17-2-1,6-1-15,3 0 16,0 0 0,-9 3-16,-15 9 15,-11 0 1,-10 0-16,-8 0 16,-9 1-1,-6-1-15,-3 0 16,-3-3-16,0 6 15,-3-6 1,-3 0-16,0 0 16,-3 0-1,0 0-15,0-3 16,1 3-16,-1 0 16,0 3-1,3-3-15,0 4 16,3-1-1,0 0-15,3 3 16,0 0 0,0 0-16,0 0 15,0 0-15,0 0 16,3 0 0,-3 0-16,3 0 15,0 0 1,-3 0-16,0 0 15,0 0 1,0 0-16,0 0 16,0 0-16,3 0 15,0 0 1,0 0-16,0 0 16,0 0-1,-3 0-15,0 0 16</inkml:trace>
  <inkml:trace contextRef="#ctx0" brushRef="#br0" timeOffset="52563.62">29559 10641 0,'0'0'16,"0"0"-16,0 0 0,0 0 15,12-39 1,8 6-16,16-5 16,5-12-1,1-1-15,-1-2 16,-8 9-16,-7 14 15,-5 3 1,-3 13-16,-3 2 16,-4 0-1,1 6-15,-3 0 16,-3 3-16,0 0 16,0 0-1,0 3-15,0 0 16,0 3-1,3 3-15,2 6 16,4 6-16,3 2 16,6 7-1,2-3-15,1 2 16,8 1 0,1-3-16,0-1 15,-4-2 1,-2-3-16,-7-6 15,-5-3 1,-6-3-16,-3-1 16,0 1-16,0 0 15</inkml:trace>
  <inkml:trace contextRef="#ctx0" brushRef="#br0" timeOffset="61221.47">20731 6965 0,'0'0'0,"0"0"0,0 0 0,0 0 16,0 0-16,0 0 15,0 0 1,30 3-16,-13 0 15,7 0 1,6 3-16,8-6 16,7 0-1,8-6-15,-3-3 16,1 3 0,-7 0-16,-6 0 15,-2 6-15,-6 0 16,-1 0-1,1 0-15,-4 0 16,4-6 0,6 6-16,-7-6 15,-2 3-15,-4 0 16,-5 0 0,-3 0-16,-3 0 15,-6 3 1,0 0-16,-3-2 15,-3-1-15,0 3 16,0 0 0,0 0-16,0 0 15,0 0 1,-68-18-16,44 18 16,-6 0-1,1 0-15,-10 0 16,1 6-16,-1 0 15,4 3 1,5-4-16,6-2 16,10-3-1,2 0-15,3 0 16,6 3 0,0 3-16</inkml:trace>
  <inkml:trace contextRef="#ctx0" brushRef="#br0" timeOffset="87019.78">18759 10060 0,'0'0'0,"0"0"0,0 0 0,0 0 16,0 0-1,0 0-15,0 0 16,0 0 0,0 0-16,0 0 15,0 0 1,30-8-16,-21 13 15,0 1-15,3 0 16,0 3 0,-1-3-16,1 0 15,0 3 1,0-3-16,0-3 16,0 0-1,-1 0-15,1 0 16,0-3-16,6 0 15,6 0 1,5-3-16,1 0 16,-1 0-1,-2 3-15,0-3 16,-4 3 0,1 0-16,-3 0 15,-1 0-15,1 3 16,-3 0-1,0 0-15,-1 0 16,-2-3 0,0 6-16,0-6 15,0 6 1,-1-6-16,4 0 16,3-6-1,14 0-15,10 0 16,-4-3-16,-2-3 15,-7 6 1,-2 0-16,-3 0 16,-4 0-1,-2 3-15,-3 0 16,-3 3-16,-4 0 16,1 3-1,0 0-15,0 0 16,0 0-1,0 0-15,-1 0 16,1-3 0,0 6-16,0-6 15,3 6-15,0-6 16,8 6 0,13-6-16,8 0 15,4-6 1,-7 6-16,-5 0 15,-7 0 1,-2 0-16,-4 0 16,-2 6-16,0-3 15,0 0 1,-1-3-16,-2 0 16,0 0-1,0 0-15,2 0 16,10-3-1,8 0-15,10-3 16,-1 0-16,-5 0 16,-7 6-1,-5-3-15,-4 3 16,1 3 0,0-3-16,-1 0 15,-2 0 1,0 6-16,-1-6 15,4 0-15,3 0 16,5-6 0,4 6-16,2-3 15,-5 0 1,-7 3-16,1 0 16,-4 3-16,-2 0 15,3-3 1,-1 0-16,4-3 15,0 0 1,-1-3-16,-5 3 16,3 0-1,-1 0-15,-2 3 16,5 0-16,4 0 16,0 0-1,-1 0-15,-2 0 16,-4 0-1,1 0-15,-3 0 16,-1 0-16,1-5 16,0 5-1,-1-6 1,1 6-16,-3-6 16,-3 6-16,-1-6 15,4 6 1,0-3-16,3 0 15,-1 0 1,1 3-16,0 0 16,2 0-16,7 0 15,5-3 1,7-3-16,2-3 16,0 3-1,-2 6-15,-4-6 16,-5 12-16,-4 0 15</inkml:trace>
  <inkml:trace contextRef="#ctx0" brushRef="#br0" timeOffset="94204.89">21871 6731 0,'0'0'0,"0"0"0,0 0 0,0 0 0,0 0 15,-54 36-15,13-7 16,-24 19-1,-15 11-15,6-9 16,6-11 0,0-7-16,-9 1 15,3-4 1,-12-2-16,6-6 16,3 2-16,-6 4 15,9-12 1,15-12-16,12-6 15,2-12 1,1-6-16,-1-8 16,1-4-16,8 0 15,4-5 1,2 5-16,-2-8 16,2-6-1,1-10-15,5-14 16,9 0-1,6 6-15,3-3 16,3 6-16,3 3 16,0-12-1,3-6-15,3-6 16,6 18 0,3-6-16,3 3 15,5 0 1,10-3-16,8-6 15,4 6-15,5 6 16,0 3 0,-2 17-16,-1-2 15,0 11 1,4-5-16,11-1 16,0 10-1,-6 11-15,-14 9 16,-10 0-16,1 7 15,-4-1 1,1 6-16,3-9 16,-1 9-1,-2 0-15,-1 0 16,1 0 0,0 0-16,2 9 15,4-3-15,2-1 16,1 1-1,2 6-15,1-6 16,-4 6 0,-2-3-16,-7 3 15,1 2-15,-7-2 16,1 6 0,-3-6-16,3 3 15,2 11 1,4-2-16,2 3 15,1 5-15,-1-2 16,-5-9 0,-3 11-16,-6-2 15,-7-4 1,-2 7-16,-3 2 16,0 1-1,-3-1-15,0 1 16,-3-7-1,0-2-15,-3 23 16,-3 7-16,-3 14 16,-3 6-1,1-6-15,-4 3 16,-3-15 0,0 0-16,1 3 15,2 3-15,0-3 16,-3-5-1,-3-10-15,-5 3 16,-7 4 0,-11-1-16,-15 9 15,-24 12 1,-15 9-16</inkml:trace>
  <inkml:trace contextRef="#ctx0" brushRef="#br0" timeOffset="96583.72">15124 7731 0,'0'0'0,"0"0"0,0 0 16,0 0-16,0 0 16,0 0-1,0 0-15,0 0 16,0 0-1,0 0-15,0 0 16,42 0 0,-10-6-16,13-5 15,11-10 1,3-3-16,-15 9 16,-5 4-1,-6-1-15,-7 6 16,-2 0-16,-3 3 15,-4 0 1,-2 0-16,-3 3 16,3 3-1,0 3-15,2 0 16,7 9-16,3-1 16,2-5-1,-2 3-15,0-6 16,-1-3-1,-2 0-15,5 0 16,1 0 0,3 0-16,-1 0 15,-2-3-15,-1-3 16,1 0 0,0 0-16,-1 3 15,-2 0 1,-3 3-16,2 0 15,7 0-15,-1 0 16,4-6 0,2-3-16,4-3 15,-1 0 1,-8 3-16,-7 0 16,-5 6-1,-6 0-15,0 0 16,0 0-1,2 6-15,4-6 16,0 0-16,2 0 16,4 0-1,3-6-15,-7 6 16,1 0 0,-3 6-16,0 0 15,2 0-15,1 0 16,3 0-1,-1 0-15,-2-6 16,0 0 0,-1 0-16,1-3 15,0 0 1,-1 0-16,4 3 16,0 0-16,-4 0 15,4 0 1,5 3-16,10-3 15,5-3 1,7-3-16,2-9 16,-6 9-1,-8 6-15,-10 0 16,-2 0-16,-1 6 16,1 0-1,0 6-15,-4-3 16,-2 3-1,0-6-15,2 5 16,4-2 0,2-3-16,4-9 15,2-6-15,1 1 16,-4-4 0,-5 6-16,-6 6 15,-4 0 1,1 0-16,6 0 15,-1 0-15,10 0 16,8-3 0,10-9-16,-7 0 15,-6 6 1,-5 0-16,-4 6 16,-2 6-1,6 0-15,5 0 16,15-3-1,24-12-15,9-12 16,-9-2-16,-18 8 16,-17 6-1,-16 15-15,-5 6 16</inkml:trace>
  <inkml:trace contextRef="#ctx0" brushRef="#br0" timeOffset="98835.62">7395 5971 0,'0'0'0,"0"0"16,0 0-16,0 0 16,0 0-1,-18 29-15,6 18 16,-6 10 0,1 8-16,-1-15 15,12-11 1,0-19-16,6-8 15,0-6-15,0 0 16,6-6 0,-6 0-16,0 0 15,0 0 1,41-30-16,-23 10 16,6-1-16,6-6 15,-1-8 1,7-4-16,5 7 15,-11 11 1,-1 3-16,-5 6 16,-6 12-1,-6 0-15,-1 0 16,1 0 0,0 6-16,0 0 15,0 0-15,-6 3 16,6-6-1,-1 3-15,1-3 16,6 0 0,0-3-16,0 0 15,5-3-15,7-6 16,5-9 0,7 6-16,5-8 15,1 2 1,-7 9-16,-11 3 15,-1 6 1,-5 0-16,0 6 16,-1 3-1,-5-3-15,6 15 16,-1-4-16,-5 4 16,6-3-1,-12-6-15,5 2 16,-5-8-1,0-6-15,0-3 16,6-8-16,11-10 16,13-9-1,11 4-15,6-4 16</inkml:trace>
  <inkml:trace contextRef="#ctx0" brushRef="#br0" timeOffset="111387.4">15275 7554 0,'0'0'0,"0"0"0,0 0 0,0 0 15,0 0-15,0 0 16,0 0-16</inkml:trace>
  <inkml:trace contextRef="#ctx0" brushRef="#br0" timeOffset="112169.91">19014 7796 0,'0'0'0,"0"0"0,0 0 16,0 0-16,0 0 16,0 0-1,0 0-15,0 0 16,0 0 0,0 0-16,0 0 15,0 0 1,0 0-16,0 0 15,0 0-15,0 0 16,0 0 0</inkml:trace>
  <inkml:trace contextRef="#ctx0" brushRef="#br0" timeOffset="113613.55">12276 8915 0,'0'0'0,"0"0"16,0 0-16,0 0 15,0 0 1,0 0-16,0 0 16,45-6-16,17-20 15,39-34 1,14-14-16,48-26 15,6-10 1,-21 1-16,-3 5 16,-15 15-1,-38 27-15,-27 24 16,-18 11-16,-14 21 16,-7 6-1,1 0-15</inkml:trace>
  <inkml:trace contextRef="#ctx0" brushRef="#br0" timeOffset="118815.78">8318 7279 0,'0'0'0,"0"0"0,0 0 0,0 0 0,0 0 0,0 0 0,0 0 16,0 0-16,-41 8 15,17-5 1,-5 0-16,-13 3 16,-5 12-1,-12 9-15,0 5 16,-7 13-1,7-7-15,0 1 16,6-4-16,-1 4 16,-5 8-1,6 9-15,11 6 16,13-8 0,5-1-16,6-9 15,13-5 1,-1-4-16,6-2 15,6 14-15,-1 0 16,13 4 0,0-10-16,12 4 15,5-1 1,1 0-16,-1-11 16,1 2-16,-1-5 15,1-6 1,-1 2-16,-5-8 15,11 6 1,18-3-16,1-4 16,-1-2-1,-6 0-15,0-3 16,-5 0-16,-1 2 16,1-2-1,-1-6-15,0 0 16,7-6-1,5-6-15,-6 0 16,0-3-16,-11-3 16,-1-5-1,-5 2-15,-1-9 16,-5 4 0,5-10-16,7-6 15,-7-2 1,-5-1-16,0 1 15,-13 2 1,1-2-16,-6 0 16,0-7-16,0 7 15,-6-13 1,-1 1-16,1-9 16,-6 6-1,0-4-15,-6 1 16,-5 12-16,-1 2 15,-6 1 1,-12-4-16,1 1 16,-1 0-1,-5-4-15,-1 4 16,1 5 0,-1-5-16,-11 0 15,-18-1 1,-18 13-16,-6 8 15,-24 15-15,-35 15 16,18 6 0,35-9-16,18 3 15</inkml:trace>
  <inkml:trace contextRef="#ctx0" brushRef="#br0" timeOffset="120099.16">8230 8667 0,'0'0'0,"0"0"0,0 0 16,0 0-16,0 0 15,0 0 1,0 0-16,0 0 16,0 0-1,47 32-15,-17 24 16,-1 21 0,1 0-16,-1-3 15,-11-26 1,0-10-16,-6-8 15,6-10-15,-1 1 16,1-9 0,0 0-16,-6-3 15,0-6 1,-7 0-16,1-3 16,-6 0-16</inkml:trace>
  <inkml:trace contextRef="#ctx0" brushRef="#br0" timeOffset="120547.25">8922 8749 0,'0'0'0,"0"0"15,0 0-15,0 0 16,0 0-16,0 0 16,0 0-1,-29 0-15,17 0 16,0-5 0,0-1-16,-6 0 15,1 3 1,-7 3-16,0 9 15,-11 8-15,-18 16 16,-13 5 0,7 7-1,0-1-15,-6 6 16,6 7-16,11-4 16,7-3-1,11-11-15,1 5 16,5-5-16,6-13 15,12-2 1,6-9-16</inkml:trace>
  <inkml:trace contextRef="#ctx0" brushRef="#br0" timeOffset="120875.32">8911 9113 0,'0'0'0,"0"0"0,0 0 15,0 0 1,0 0-16,0 0 16,0 0-16,0 0 15,-36-11 1,30 22-16,0 1 16,-12 21-1,7 11-15,-7 15 16</inkml:trace>
  <inkml:trace contextRef="#ctx0" brushRef="#br0" timeOffset="123262.6">11196 8746 0,'0'0'0,"0"0"0,0 0 0,0 0 0,0 0 16,0 0-1,0 0-15,0 0 16,35-23-16,-17 23 16,0 12-1,15 14-15,8 22 16,3 5-1,1-6-15,-10-2 16,-2-7 0,-7-8-16,-2-10 15,-3 1-15,0-9 16,-4 6 0,4-6-16,-3-9 15,0-3 1,5 0-16</inkml:trace>
  <inkml:trace contextRef="#ctx0" brushRef="#br0" timeOffset="123578.57">11841 8705 0,'0'0'0,"0"0"15,0 0 1,0 0-16,0 0 16,0 0-1,-32 6-15,11 12 16,-15 8 0,-11 7-16,-15 2 15,-9 1 1,-6-1-16,12-8 15,6 6-15,8-10 16,10 4 0,5 0-16,18-1 15,7-2 1</inkml:trace>
  <inkml:trace contextRef="#ctx0" brushRef="#br0" timeOffset="123774.78">11903 9253 0,'0'0'0,"33"-6"0,-24 6 16,0 0-1,-3 0-15</inkml:trace>
  <inkml:trace contextRef="#ctx0" brushRef="#br0" timeOffset="124328.79">11850 8933 0,'0'0'0,"0"0"16,0 0-16,0 0 16,0 0-1,0 0-15,-9 41 16,3-11 0,0 2-16,-2 1 15,2-6 1,0-4-16,0-5 15,0-3-15,3-9 16,0 0 0,3-6-16,0 0 15,0 0-15,0 0 16,21-39 0,-4 13-16,4-4 15,0 12 1,3 3-16,-7 10 15,1 5 1,3 11-16,2 10 16,-2 6-1,-6 8-15,-3 16 16</inkml:trace>
  <inkml:trace contextRef="#ctx0" brushRef="#br0" timeOffset="127827.74">21889 11185 0,'0'0'0,"0"0"0,0-41 0,11 17 0,10-3 15,12-5-15,-1-1 16,-2 10 0,-4 17-16,-5 6 15,3 11 1,3 13-16,5 20 16,4 10-1,2 11-15,-2 3 16,-4-3-16,-5-9 15,-6-14 1,-7-13-16,-2-5 16,-3-9-1,0-3-15,3-4 16</inkml:trace>
  <inkml:trace contextRef="#ctx0" brushRef="#br0" timeOffset="128099.92">22445 10999 0,'0'0'16,"0"0"-16,-6-39 16,3 30-16,-3 6 15,6 3 1,-38 39-16,-16 29 15,-28 47 1,-25 33-16,9-29 16,27-34-16,30-28 15,11-19 1,12-11-16,13-15 16,5-1-1</inkml:trace>
  <inkml:trace contextRef="#ctx0" brushRef="#br0" timeOffset="128561.42">21776 10768 0,'0'0'0,"0"0"16,0 0-16,0 0 15,0 0 1,0 0-16,12-45 16,15 1-1,17-21-15,0 6 16,-5 11-16,-13 19 16,-8 5-1,-3 12-15,-6 6 16,0 6-1,0 6-15,0 0 16,5 15 0,10 11-16,12 22 15</inkml:trace>
  <inkml:trace contextRef="#ctx0" brushRef="#br0" timeOffset="129085.47">22765 11049 0,'0'0'0,"0"0"0,0 0 15,0 0 1,0 0-16,0 0 16,0 0-16,0 0 15,0 0 1,0 0-16,0 0 15,38 0 1,-5 0-16,5 0 16,1 0-1,-7 6-15,-5 6 16,-6-1-16</inkml:trace>
  <inkml:trace contextRef="#ctx0" brushRef="#br0" timeOffset="129363.28">22706 11369 0,'0'0'0,"0"0"15,0 0 1,0 0-16,0 0 15,0 0-15,0 0 16,38-33 0,-11 27-16,11 0 15,15 3 1,13-6-16,2-6 16,-6 15-1,-6 0-15</inkml:trace>
  <inkml:trace contextRef="#ctx0" brushRef="#br0" timeOffset="130246.42">23608 10256 0,'0'0'0,"0"0"16,0 0-16,0 0 16,0 0-1,0 0-15,0 0 16,0 0-1,-35-24-15,8 24 16,-2 0-16,-4 0 16,6 0-1,4 0-15,5 0 16,3 3 0,3-3-16,4 3 15,-1-3 1,3 6-16,3 0 15,3 3-15,0-9 16,12 56 0,14 15-16,10 24 15,-1 26 1,-5 39-16,-9 0 16,-18 11-1,-6 28-15,-9-10 16,-3-14-16,6-22 15,3-31 1,0-25-16,0-28 16,-3-19-1,1-18-15,-1-5 16,0-9 0,0-6-16,3-3 15,0-4-15,3 1 16,3 0-1,0-6-15,6 9 16,6-3 0,9 3-16,5 0 15,4 12 1,-1 2-16,1-2 16,-3 3-16,-1-7 15,1-2 1</inkml:trace>
  <inkml:trace contextRef="#ctx0" brushRef="#br0" timeOffset="130844.01">23893 10211 0,'0'0'0,"0"0"16,0 0-16,0 0 15,0-32 1,11 20-16,7 0 16,6 3-1,0 0-15,-1 9 16,1 9 0,6 12-16,5 17 15,-2 22-15,-1-4 16,-5-6-1,-6-2-15,-7-19 16,-2-5 0,-3-9-16,-3-4 15,0-5 1,-3-3-16,0 0 16</inkml:trace>
  <inkml:trace contextRef="#ctx0" brushRef="#br0" timeOffset="131146.45">24470 9984 0,'0'0'0,"0"0"15,0 0-15,0 0 16,0 0-1,0 0-15,-18 41 16,-20 6-16,-24 21 16,-21 30-1,0 6-15,15-30 16,17-21 0,13-15-16,5-8 15,10-9 1,14-10-16,6 4 15,0-3-15</inkml:trace>
  <inkml:trace contextRef="#ctx0" brushRef="#br0" timeOffset="131410.5">24497 10356 0,'0'0'0,"0"0"16,0 0-16,0 0 16,0 0-1,0 0-15,0 0 16,-12 42 0,6-10-16,0 10 15,0-4-15,0 7 16,3-4-1,3 1-15,3-1 16</inkml:trace>
  <inkml:trace contextRef="#ctx0" brushRef="#br0" timeOffset="131708.92">24316 11117 0,'0'0'0,"0"0"16,0 0-1,0 0-15,0 0 16,0 0-16,0 0 16,0 0-1,0 0-15,21 44 16</inkml:trace>
  <inkml:trace contextRef="#ctx0" brushRef="#br0" timeOffset="131861.71">24245 11413 0,'0'0'0,"0"0"0,0 0 15,0 0 1,0 0-16,-12 32 16,9-11-1,0 3-15</inkml:trace>
  <inkml:trace contextRef="#ctx0" brushRef="#br0" timeOffset="132447.47">23825 12076 0,'0'0'0,"0"0"0,0 0 16,-21-36-16,18 16 16,9-13-1,15-5-15,8-1 16,4 10-16,-7 8 15,-2 9 1,0 6-16,-1 3 16,1 6-1,9 15-15,-1 14 16,1 13 0,-1 8-16,-5 9 15,-3 6-15,-7-15 16,-2-8-1,0-13-15,-3-2 16,-3-15 0,-3-9-16,3 0 15,2-6 1</inkml:trace>
  <inkml:trace contextRef="#ctx0" brushRef="#br0" timeOffset="132712.43">24609 11878 0,'0'0'0,"0"0"15,0 0-15,0 0 16,0 0-16,-33 0 16,4 14-1,-33 25-15,-27 17 16,-18 30-1,-8 9-15,-1-7 16,1 16-16,32-24 16,21-21-1,9-3-15,20-11 16,9-4 0</inkml:trace>
  <inkml:trace contextRef="#ctx0" brushRef="#br0" timeOffset="133480.26">24517 12455 0,'0'0'0,"0"0"0,0 0 15,0 0-15,0 0 16,0-27 0,0 21-16,0 0 15,0 0 1,0 3-16,0 3 16,0 0-16,0 0 15,0 0 1,0 0-16,-20 74 15,11-38 1,3-1-16,0-5 16,0-3-1,3-10-15,0 1 16,0-9-16,3-3 16,0 0-1,0-6-15,0 0 16,0 0-1,0 0-15,0 0 16,21-68 0,-6 35-16,5-11 15,4-1-15,3 1 16,-1 8 0,-5 10-16,-6 8 15,-3 6 1,-4 6-16,-2 6 15,-3 6-15,3 0 16,-3 21 0,0 8-16,0 7 15,-3 2 1,0 1-16,6-1 16,6 12-1</inkml:trace>
  <inkml:trace contextRef="#ctx0" brushRef="#br0" timeOffset="134910.14">24807 10294 0,'0'0'0,"0"0"16,0 0-16,0 0 16,0 0-1,-8-29-15,22 26 16,10 0-1,9 0-15,5-3 16,3 6-16,-2-6 16,-4 6-1,-5-6-15,-9 6 16,-6 0 0,-4 0-16,-2 0 15,-3 0-15,0 0 16,0 0-1,0 6-15,0 0 16,0 15 0,0 11-16,0 18 15,0 24 1,0 18-16,-1 21 16,-5 17-16,0 3 15,0-18 1,3 13-16,-3-1 15,3-18 1,-3-11-16,3-18 16,0 3-1,0 6-15,-6-4 16,0-8-16,0-9 16,0-20-1,0-10-15,3-8 16,0-9-1,0 2-15,0-8 16,0 6 0,0-9-16,0-6 15,0 5-15,0-5 16,0 6 0,0-3-16,0-3 15,0 6 1,0 0-16,0 2 15,0-2-15,3 6 16,0-3 0,0 6-16,0-10 15,0 7 1,0 3-16,0-3 16,0 5-1,-3 1-15,3-6 16,-3 5-1,0-8-15,0-3 16,0-6-16,0 3 16,-3-3-1,0 0-15,0-3 16,0 0 0,-3 3-16,-3-1 15,-2 1-15,-4 0 16,-3 0-1,-9 0-15,-8 3 16</inkml:trace>
  <inkml:trace contextRef="#ctx0" brushRef="#br0" timeOffset="137517.8">24372 12398 0,'0'0'0,"0"0"16,-32-20-16,23 20 16,0-6-1,0 6-15,0-3 16,3 0-16,0 3 16,3 0-1,0 0-15,0 0 16,0 0-1,0 3-15,1 0 16,2 3-16,-3 0 16,3 8-1,0-2-15,0 0 16,0 0 0,0-12-16,5 32 15,-2-17 1,6 3-16,9 15 15</inkml:trace>
  <inkml:trace contextRef="#ctx0" brushRef="#br0" timeOffset="138645.32">23546 13156 0,'0'0'0,"0"0"16,0 0-16,0 0 15,0 0-15,0 0 16,0 0 0,0 0-16,39-24 15,-13 21 1,7 3-16,11 0 16,19 3-16,5 0 15,0-3 1,9-3-16,-3 0 15,3-3 1,6 4-16,-6 2 16,-9 0-1,-6 2-15,3 1 16,-3 0-16,18-3 16,12 0-1,-3-3-15,-9-2 16,-6 2-1,2-3-15</inkml:trace>
  <inkml:trace contextRef="#ctx0" brushRef="#br0" timeOffset="144807.88">2635 8243 0,'0'0'0,"0"0"0,0 0 0,0 0 15,0 0-15,0 0 16,0 0 0,12 51-16,-1-25 15,1 1 1,6 0-16,0-4 16,-1 1-1,1-3-15,0-1 16,-6-2-1,0 6-15,5-9 16,-5 2-16,0-2 16,-6-9-1,6 6-15,-6-3 16,0-3 0,0 6-16,0-7 15,-1 10-15,1-3 16,0 0-1,0 0-15,0-3 16,0-3 0,0-1-16,0 1 15,-6 0 1,6-3-16,-6 0 16,6 3-16,0 0 15,-6-3 1,6 9-16,0-6 15,-6 3 1,5-3-16,-5 0 16,6-4-1,-6 1-15,6-3 16,0 0 0,0-3-16,0-5 15,6-7-15,6-3 16,11-15-1,7-20-15,29-39 16,30-44 0,-1-9-16,-11 9 15,-12 30-15,-6 2 16,-5 21 0,-7 18-16,-6 15 15,-5 11 1,-19 13-16,1 8 15,-6 6 1,-6 3-16,-6 3 16,0 6-16</inkml:trace>
  <inkml:trace contextRef="#ctx0" brushRef="#br0" timeOffset="173938.59">18869 10057 0,'0'0'0,"0"0"0,0 0 15,0 0 1,0 0-16,0 0 15,0 0-15,0 0 16,0 0 0,0 0-16,0 0 15,0 0 1,0 0-16,-30-38 16,24 20-16,1-8 15,-1-10 1,0-5-16,0-4 15,-3 1 1,0 8-16,0-2 16,-3-1-1,0-2-15,1-9 16,-4-1 0,3-2-16,0-3 15,-3-3-15,1 2 16,2 13-1,0 0-15,0 5 16,3 1 0,0-1-16,6 4 15,6-4-15,3-8 16,3 3 0,0 5-16,-3 15 15,-3 4 1,-3 14-16,3 0 15,0 0 1,3 3-16,3 0 16,2 3-16,-11 0 15,45 6 1,-16 0-16,7 0 16,-1 6-1,10-6-15,11 2 16,12-2-1,3 0-15,-3-6 16,-8 6-16,-4-6 16,-9 6-1,3 0-15,10 0 16,8 0 0,3-3-16,-3-3 15,0-3 1,-3 0-16,12-6 15,12 3-15,-6 6 16,-6 6 0,-3 0-16,-6 0 15,0-6 1,15-3-16,9 3 16,-7-3-16,-11 0 15,-5 0 1,7-3-16,16 0 15,9 6 1,-6-6-16,-10 0 16,-2-6-1,3-2-15,3-1 16,-9 9 0,-9 3-16,-3-6 15,-9 9-15,3-6 16,7 6-1,10 0-15,-5 6 16,-5-6 0,-4 6-16,-9-6 15,3-6-15,3 0 16,-8 0 0,-10 6-16,-8-6 15,-10 6 1,-8 0-16,-3 0 15,-3 0-15,-4 0 16,-2 0 0,-3 0-16,0 0 15,0 6 1,0-6-16,0 12 16,0 3-1,0 3-15,-3 14 16,0 4-1,0 11-15,0 3 16,-3 16-16,6 16 16,0-2-1,0 0-15,-3-9 16,0-15 0,0 4-16,-3-4 15,-3-6-15,0 0 16,-3-8-1,0-7-15,1-2 16,-4-3 0,3-4-16,-3 1 15,3-6 1,0-4-16,0-2 16,3-3-1,1 0-15,-4-6 16,-3 9-16,0-7 15,-6 1 1,-8-3-16,-10-6 16,-29-12-1,-33-14-15</inkml:trace>
  <inkml:trace contextRef="#ctx0" brushRef="#br0" timeOffset="187636.46">17904 11626 0,'0'0'0,"0"0"0,0 0 0,0 0 16,0 0 0,0 0-16,0 0 15,0 0 1,0 0-16,0 0 16,0 0-16,0 0 15,0 0 1,0 0-16,35-24 15,-20 27 1,6-3-16,9 6 16,5-6-16,4 0 15,-4 0 1,1-6-16,-4 6 16,-2-3-1,-4 3-15,-2 0 16,-3 0-1,0 0-15,-1-3 16,1 0-16,3 0 16,-4 0-1,1 1-15,3-1 16,-3-3 0,-1 6-16,4 0 15,3 0 1,-1 0-16,1 0 15,-3 0-15,-1 0 16,-2 0 0,0 0-16,-1 0 15,1 0 1,-3 0-16,0 0 16,2 0-1,-2 0-15,0 0 16,0 0-16,-1 0 15,1 0 1,0-6-16,3 6 16,-1-6-1,1 6-15,0-3 16,3 0 0,-1 3-16,4 0 15,0 0-15,-1 0 16,-2 0-1,0-3-15,-1 0 16,-2 0 0,0 0-16,-4 0 15,1 3 1,0 0-16,0-6 16,-1 6-16,1-6 15,-3 6 1,-3 0-16,0 0 15,0 0 1,-1-6-16,1 6 16,0-6-16,3 6 15,3-3 1,2-2-16,4-1 16,0 0-1,-4 0-15,1 6 16,0-6-1,-3 6-15,-1-6 16,-2 6-16,0-3 16,-3 0-1,0 0-15,-3 0 16,-1 3 0,-2 0-16,0 0 15,0 0 1,-3 0-16,0 0 15</inkml:trace>
  <inkml:trace contextRef="#ctx0" brushRef="#br0" timeOffset="191233.19">2185 10756 0,'0'0'0,"0"0"15,0 0-15,-12-33 16,12 24 0,0 4-16,0-1 15,0 3 1,0 3-16,0 0 16,0 0-1,0 0-15,6 62 16,0-18-16,-6 7 15,0 11 1,-6-9-16,0 3 16,0-8-1,-6-4-15,-6-3 16,-5 1 0,-7 8-16,-5 6 15,-13-8-15,7-10 16,-7-5-1,1-4-15,6-5 16,11-9 0,0-6-16,1-3 15,-1-3-15,6-1 16,1-2 0,-7-2-16,-5-7 15,-7-6 1,1-9-16,-1-5 15,7-13 1,-13-8-16,13-3 16,5-1-1,7-2-15,5 6 16,6-9-16,6-4 16,0 4-1,6 3-15,6 12 16,0 5-1,6-5-15,17-1 16,13-2-16,-1 6 16,7 2-1,-1 1-15,0 5 16,7-5 0,-1 5-16,0 6 15,-5 4 1,-7 14-16,6 0 15,-5 9-15,-1 3 16,1 3 0,5 3-16,1 17 15,-1 10 1,12 29-16,6 65 16,6 48-16</inkml:trace>
  <inkml:trace contextRef="#ctx0" brushRef="#br0" timeOffset="192799.46">2013 10531 0,'0'0'0,"0"0"15,0 0-15,0 0 16,0 0 0,0 0-16,-6 38 15,0-23-15,-6 3 16,-5 3 0,-1 2-16,-6 10 15,-11 23 1,-7 27-16,-11 21 15,11 11-15,19-5 16,11-4 0</inkml:trace>
  <inkml:trace contextRef="#ctx0" brushRef="#br0" timeOffset="207354.2">13662 13144 0,'0'0'0,"0"0"0,0 0 0,0 0 0,0 0 16,0 0 0,0 0-16,0 0 15,0 0-15,0 0 16,0 0 0,0 0-16,41-9 15,-20 9 1,9 0-16,2 3 15,7-3 1,2 6-16,1-6 16,2 0-16,0 0 15,4-6 1,11 0-16,3-3 16,0 4-1,-6-1-15,-5 0 16,-4 0-16,-2 0 15,-4 0 1,0-3-16,1-3 16,5 6-1,1 0-15,-4 3 16,3 0 0,-2 1-16,-4 4 15,-2 1 1,-4 0-16,-2-3 15,-4 6-15,-2 0 16,0 0 0,-1 0-16,1 0 15,6 0 1,11-3-16,6 3 16,1 0-1,-4-6-15,-3 0 16,-5-6-16,-1 6 15,-2 0 1,2 0-16,1 0 16,8 0-1,9 0-15,1 0 16,-10 0-16,-3 0 16,-5 6-1,-4-6-15,-5 6 16,0-6-1,-7 6-15,-2-3 16,0-1 0,0 1-16,-1 0 15,4 0-15,3 0 16,5 0 0,4-3-16,2 6 15,-2-6 1,-4 0-16,4 0 15,-1 0 1,1-6-16,2 0 16,-2 0-16,-1 1 15,7-4 1,-1-3-16,4 12 16,-4-6-1,4 6-15,-1 0 16,3 0-1,1-3-15,2-3 16,6-3-16,0-6 16,1 6-1,-7 4-15,-6 5 16,1 2 0,-7 4-16,-2 0 15,-1 0-15,1 3 16,2-3-1,-2-3-15,11-9 16,12-6 0,1 0-16,-1 1 15,-9 5 1,-8 3-16,-7-3 16,1 6-16,-4 0 15,1 0 1,5 0-16,7-6 15,2 0 1,-3 0-16,-2 0 16,-4 3-1,-2 3-15,-1 3 16,-2 3-16,0 0 16,-1 0-1,-2 0-15,-4-6 16,1 9-1,3-6-15,-1 0 16,4-3-16,2 3 16,1-1-1,2 4-15,-2 0 16,-1 0 0,-2 6-16,-3-6 15,-1 0 1,-2-3-16,-4-3 15,1 0 1,-3 0-16,3 0 16,11-3-16,18-3 15,24 3 1,12 0-16,3 0 16,3 0-1</inkml:trace>
  <inkml:trace contextRef="#ctx0" brushRef="#br0" timeOffset="-200932.5">30547 11348 0,'0'0'0,"0"0"0,0 0 0,0 0 16,0 0-16,0 0 15,0 0 1,0 0-16,-29-30 16,26 27-16,0 0 15,0 0 1,0 0-16,0 0 15,0 3 1,3 0-16,0 3 16,0-3-1</inkml:trace>
  <inkml:trace contextRef="#ctx0" brushRef="#br0" timeOffset="-198709.85">27637 9350 0,'0'0'0,"0"0"0,-3-32 15,1 17 1,-1-9-16,-3 0 15,-6-11-15,-3-3 16,-9-7 0,-2 4-16,-4 2 15,-2 4 1,-1-1-16,-3 10 16,1 2-16,2-3 15,1 9 1,-1-2-16,4 2 15,2 3 1,3 9-16,4 0 16,-1 6-1,-3 6-15,-2 0 16,-1 0 0,-3 3-16,-5 3 15,-7 12-15,-5-4 16,-9 13-1,5-4-15,13-2 16,5-3 0,7-4-16,5 4 15,0-3-15,1 0 16,-4 20 0,0 6-16,3 4 15,1-7 1,5 0-16,0-2 15,3-7 1,3 4-16,3-7 16,3 1-16,1 2 15,2 1 1,0 8-16,2 7 16,1 2-1,0-6-15,3-2 16,0-4-1,3-2-15,3-1 16,0-2-16,0-10 16,-1 7-1,-2-7-15,6-2 16,6 9 0,6-1-16,5 1 15,7-4-15,2-8 16,-2 3-1,-1-10-15,-2 7 16,-1-12 0,1 0-16,-1-9 15,4 0 1,8-3-16,12-12 16,15-11-1,0-7-15,-6-5 16,-9-7-1,-8-2-15,-7-4 16,1-5-16,-10 0 16,-5 3-1,-7 2-15,-8 13 16,0 5-16,-6-11 16,0-6-1,-3-1-15,-3 4 16,-3 3-1,-3-1-15,-6 1 16,-3 0 0,0 11-16,0 3 15,0 4 1,1 8-16,2-3 16,3 9-16,0-2 15,3 8 1,0 0-16,3 0 15,0 6 1,0-3-16,0 0 16,0 0-16,0 3 15,0-3 1,0 0-16,0 3 16,0 0-1,0-3-15,0 3 16,0 0-1,0 0-15,0 0 16,0 0 0</inkml:trace>
  <inkml:trace contextRef="#ctx0" brushRef="#br0" timeOffset="-184723.49">26584 10321 0,'0'0'0,"0"0"0,0 0 0,0 0 0,0 0 16,0 0-16,29-21 16,-11 9-1,6 6-15,2-2 16,7-1-16,2 0 15,7-3 1,2 6-16,7-6 16,2-3-1,0-2-15,3 8 16,15-3 0,-8 0-16,-10 6 15,-12 3 1,-11 3-16,-6 3 15,-4-3 1</inkml:trace>
  <inkml:trace contextRef="#ctx0" brushRef="#br0" timeOffset="-184407.06">26370 10229 0,'0'0'0,"0"0"0,0 0 15,57-18-15,-1 7 16,50-22-1,28-11-15,2 5 16,-9 1 0,12 11-16,-23 3 15,-22 7-15,-17 2 16,-5 6 0</inkml:trace>
  <inkml:trace contextRef="#ctx0" brushRef="#br0" timeOffset="-171345.96">31507 7373 0,'0'0'0,"0"0"0,0 0 0,0 0 0,0 0 16,0 0-16,0 0 15,0 0 1</inkml:trace>
  <inkml:trace contextRef="#ctx0" brushRef="#br0" timeOffset="-168727.85">31205 10652 0,'0'0'0,"0"0"0,-6 27 15</inkml:trace>
  <inkml:trace contextRef="#ctx0" brushRef="#br0" timeOffset="-164574.34">30518 11034 0,'0'0'0,"0"0"0,0 0 0,0 0 0,0 0 16,0 0 0,0 0-16,-30 47 15,7-11-15,-10 5 16,-3-5-1,-5-1-15,-6-5 16,-7-6 0,-8-4-16,6-5 15,3-3-15,-4-6 16,4 3 0,-3-6-16,-3-3 15,-9-6 1,0-6-16,5-6 15,4-2 1,3-4-16,3-3 16,-1-5-1,-8-1-15,-3-5 16,9 2-16,8-2 16,10-4-1,5-14-15,4 0 16,5-3-1,6 8-15,6 1 16,7 3 0,2-4-16,6-5 15,8-15-15,4-6 16,0 9 0,6 3-16,8 0 15,1 9 1,2 5-16,1 7 15,0-3 1,-4 8-16,1-5 16,-1 5-16,-2 4 15,-3 2 1,-1 7-16,1 14 16,6-3-1,5 9-15,7-6 16,5 9-16,9-9 15,-2 1 1,-7-1-16,-9 9 16,-2 3-1,-1 3-15,1 3 16,5 5 0,7 4-16,-1 3 15,6 12-15,1 2 16,-7 1-1,-5-1-15,-4 7 16,-5-7 0,-7 1-16,-2 2 15,0-2-15,2-1 16,1 7 0,3 8-16,-1 4 15,-5-7 1,-3 0-16,-1-5 15,-5 5 1,-3 1-16,-9-1 16,-6-6-16,-6 7 15,-6-1 1,-6 10-16,4 2 16,-7 6-1,-6 12-15,-2 12 16,-4 2-1,1-8-15,-4-3 16,-8 12-16,-9 12 16</inkml:trace>
  <inkml:trace contextRef="#ctx0" brushRef="#br0" timeOffset="-154227.29">31877 7178 0,'0'0'0,"0"0"0,0 0 0,0 0 0,0 0 16,-39 35-16,21-20 16,1 6-1,-1-3-15,-3 0 16,-3 2 0,-14 7-16,-15 5 15,-1-2 1,7-3-16,3-7 15,-1-5 1,4-6-16,-7-3 16,-8 3-16,-18-3 15,3 3 1,6 0-16,6-4 16,5 7-1,7-3-15,6-3 16,2-3-1,4-3-15,-7-3 16,-8-6-16,-3-3 16,5 1-1,7-4-15,2-3 16,7-6 0,2-5-16,4-16 15,5-23-15,3 3 16,6-3-1,3-3-15,3 6 16,6-6 0,6-24-16,0 0 15,6 10 1,6 5-16,11-3 16,13 0-1,2 9-15,1 12 16,-7 12-16,4 11 15,-1 1 1,3 11-16,7 3 16,20 7-1,21-7-15,-1 0 16,-17 6-16,-17 10 16,-16 2-1,-8 3-15,-10 0 16,-5 3-1,6 6-15,8 6 16,7 2 0,-1 16-16,-2 2 15,-10 7-15,-2 8 16,-9 15 0,-9 4-16,-6-4 15,0 3 1,3 6-16,0-9 15,0-12 1,-3-5-16,0-4 16,-3 15-16,-6 9 15,3-14 1,0 2-16,3-6 16,0-2-1,-3-4-15,0-2 16,0-7-1,3-2-15</inkml:trace>
  <inkml:trace contextRef="#ctx0" brushRef="#br0" timeOffset="-147579.73">19760 6941 0,'0'0'0,"0"0"0,0 0 0,0 0 16,0 0-16,0 0 16,0 0-1,0 0-15,0 0 16,30-23-16,-7 23 16,22 2-1,20 4-15,9 0 16,-3 3-1,-6-3 1,-9 6-16,-2-3 16,-1-3-16,9 6 15,6-6 1,-3-6-16,-6 5 16,-2-2-16,-4 0 15,0 0 1,9 3-16,12 0 15,3 0 1,-8 0-16,-1 0 16,-9-3-16,0 0 15,9 3 1,9 0-16,3-3 16,-3-3-1,-6 6-15,-3-1 16,6 7-1,9 0-15,9-9 16,-6-3-16,-6-3 16,-6 0-1,5 0-15,16-3 16,6-6 0,-9 7-16,-15-1 15,-6 0-15,12 3 16,14-3-1,-2 0-15,-12 0 16,-9 0 0,-6 0-16,3 3 15,12-3 1,0 0-16,-12 0 16,-3 1-1,-3-1-15,3 0 16,12 0-16,6 0 15,-9 0 1,-12 0-16,-6 3 16,0-3-1,12 0-15,15 0 16,0 3-16,-6-6 16,-6 1-1,-6-4-15,0 3 16,12-6-1,-3 0-15,-9 9 16,0-3 0,-6 1-16,1-7 15,5 3-15,6-6 16,-3 3 0,-9 4-16,-9 2 15,-8-3 1,-4 6-16,-5-6 15,-7 6-15,-2-9 16,-6 9 0,-4-5-16,-2 5 15,-3-3 1,-3 3-16,-3 0 16,0 0-1,-3 6-15,0-6 16,0 6-16,0-3 15,0 0 1,-1 3 0</inkml:trace>
  <inkml:trace contextRef="#ctx0" brushRef="#br0" timeOffset="-147197.29">25192 6870 0,'0'0'0,"0"0"0</inkml:trace>
  <inkml:trace contextRef="#ctx0" brushRef="#br0" timeOffset="-145627.06">21403 7083 0,'0'0'0,"0"0"0</inkml:trace>
  <inkml:trace contextRef="#ctx0" brushRef="#br0" timeOffset="-144171.61">25719 6272 0,'0'0'0,"0"0"0,0 0 16,0 0 0,-38 30-16,14-3 15,-9 8-15,-5 7 16,-3-1 0,-13 3-16,-8 4 15,-3-4 1,3 6-16,3-11 15,5-7 1,-2-5-16,-3 0 16,-9-10-1,-3-5-15,9 0 16,-1-6-16,7-6 16,0-3-1,-15-12-15,0 1 16,-6-16-16,0-14 15,12-4 1,8 4-16,10 2 16,3 1-1,5-3-15,1-7 16,-4-14 0,4-12-16,11-3 15,9 3 1,7-6-16,5 12 15,0-11-15,6 5 16,9-12 0,5 12-16,10 0 15,3 0 1,8 6-16,10-6 16,8 0-1,9 6-15,3 9 16,6 6-16,-3 14 15,-3 7 1,-2 8-16,5 15 16,15 3-1,-3-2-15,-6 11 16,-6 5 0,-6 1-16,15 9 15,6 18-15,0 5 16,-6 7-1,-12 5-15,-12 6 16,-9-8 0,-5-4-16,-4 12 15,-8-9-15,3 16 16,-1 25 0,-8 10-16,-6-15 15,-6-6 1,-6-6-16,-3-3 15,-3 9 1,-6 0-16,-6 6 16,-9-6-16,-5 11 15,-7 1 1</inkml:trace>
  <inkml:trace contextRef="#ctx0" brushRef="#br0" timeOffset="-139727.14">25755 8385 0,'0'0'0,"0"0"0,0 0 0,-3 33 16,6-3-16,0 2 16,-3 15-16,-6 10 15,-6 17 1,-6-9-16,-3 0 16,1-9-1,-4-6-15,-3-14 16,-2-6-16,-1-4 15,-5-2 1,-10-3-16,-5 2 16,-3-8-1,2-3-15,4 3 16,5-3 0,4-7-16,5 1 15,1 0-15,-4 0 16,-2 0-1,-10-3-15,-2-3 16,0 0 0,2 3-16,7 0 15,6 0 1,-1 0-16,6-3 16,7 0-16,-1 0 15,0 0 1,1 0-16,-1-3 15,3 0 1,1 0-16,-4-3 16,-3-6-16,-2 0 15,-1-5 1,-3-10-16,4 6 16,2-8-1,4-4-15,-1-5 16,3-10-1,0-2-15,1 0 16,-1 5-16,3 1 16,3 0-1,1-1-15,2-2 16,3 2 0,0-5-16,3-6 15,3 0 1,-3-9-16,3 14 15,0-2-15,3-3 16,0 0 0,0-10-16,0-11 15,0-8 1,3 11-16,0 14 16,0 4-1,3 6-15,3 6 16,3-1-16,6 4 15,8-4 1,7 4-16,5-1 16,4 7-1,5 8-15,0 7 16,1 2 0,2 3-16,-3 3 15,1 0-15,-1 12 16,-2-6-1,2 12-15,6 0 16,-2 9 0,2 3-16,-6 0 15,1-1 1,-7-2-16,0 3 16,1-3-16,8 2 15,-2 4 1,-4 0-16,-6-3 15,-2 5 1,-6-8-16,-1 6 16,-2-3-1,-1-1-15,-2 1 16,0 3-16,0 5 16,-1 13-1,-2 5-15,-3 1 16,-1 5-1,1-3-15,-3 1 16,-3-4-16,0 1 16,3-4-1,-4-3-15,1 7 16,-3-7 0,-3 7-16,0-7 15,-3 1 1,-3-7-16,0 1 15,0-4 1,-3 4-16,3 5 16,0 1-16,3-1 15,0 1 1,-3 5-16,0 6 16,0 4-1,-3-7-15,0-5 16,-3 8-16,-3 6 15</inkml:trace>
  <inkml:trace contextRef="#ctx0" brushRef="#br0" timeOffset="-133240.25">30479 7592 0,'0'0'0,"0"0"0,0 0 0,0 0 0,0 0 16,0 0-16,0 0 15,0 0-15,0 0 16,0 0 0,0 0-16,0 0 15,0 0 1,0 0-16,0 0 16,0 0-1,0 0-15,0 0 16,0 0-1,0 0-15,0 0 16,0 0-16,0 0 16,0 0-1,0 0-15,0 0 16,0 0 0,0 0-16,0 0 15,0 0-15,0 0 16</inkml:trace>
  <inkml:trace contextRef="#ctx0" brushRef="#br0" timeOffset="-126399.17">30846 11164 0,'0'0'0,"0"0"0,0 0 0,0 0 0,0 0 15,-41 24 1,11-12-16,-8-3 16,-15 6-1,-4-7-15,1 1 16,-3-3-1,-6 0-15,-12 6 16,-12-6-16,-3-3 16,9 0-1,0 6-15,-5 2 16,-4-2 0,6-3-16,6-9 15,12-3 1,6-5-16,6 5 15,-1-6-15,-2-3 16,-6-6 0,0-8-16,12 2 15,11-5 1,7-4-16,11-8 16,6-16-16,3-8 15,7 3 1,5 6-16,6 0 15,11-3 1,13-3-16,6-3 16,5 5-1,3-2-15,7 12 16,-4-3 0,-2 17-16,2 1 15,0-1-15,13 1 16,17-1-1,-3 4-15,-9 2 16,-9 7 0,-5 2-16,-7 3 15,3 4-15,4-4 16,2 6 0,-5 3-16,2 6 15,0 6 1,1 0-16,-4 6 15,-3 0 1,1 3-16,-7 0 16,-2 0-1,3 6-15,2 2 16,12 7-16,4 3 16,-1-1-1,-9 1-15,-8-3 16,-4-4-16,-5 4 15,-3 0 1,-1 11-16,4 7 16,-6-1-1,-3-2-15,-7-7 16,-2 4 0,-3-4-16,0 1 15,-6 5-15,-3-2 16,-3 2-1,0 4-15,-6 8 16,-2 15 0,-4-3-16,-3 0 15,-5-3 1,-7-2-16,-8-4 16,-1-3-1,-5-11-15,5-7 16,4-5-16,2-9 15,-5 11 1,-10-2-16,-5 0 16,-9 2-16,0-5 15,0-6 1,6-7 0,5-5-16,-2-6 15,-9-11-15,-9 2 16,-15-15-1,0 0-15,12 4 16,12 2 0,6 3-16,0-3 15,-6-8-15,0-1 16,2-6 0,10-2-16,12-4 15,5-8 1,7-15-16,8 0 15,6 3 1,9 5-16,6-2 16,3-6-16,15-24 15,11-9 1,7 1-16,8 5 16,10 18-1,-7 15-15,-3 8 16,1 7-1,5-1-15,15-8 16,9 6-16,0-1 16,-3 7-1,-5-1-15,-10 16 16,-6 2 0,0 9-16,7 3 15,2 3-15,12 1 16,-3-7-1,-12 9-15,-5 3 16,-10 3 0,0 3-16,1 11 15,-4 4 1,1 3-16,-1 2 16,4 7-16,2 5 15,1 7 1,-7-1-16,-5 1 15,-7-1 1,-2-6-16,-9 1 16,-3 20-1,-6 3-15,-12 54 16,-15 67-16</inkml:trace>
  <inkml:trace contextRef="#ctx0" brushRef="#br0" timeOffset="-124573">30793 11170 0,'0'0'0,"0"0"16,0 0 0,0 0-16,0 0 15,0 0-15,0 0 16,0 0-1,0 0-15,0 0 16,0 0 0,0 0-16,0 0 15,0 0 1,0 0-16,0 0 16,0 0-16,0 0 15,0 0 1,0 0-16,0 0 15,0 0 1,0 0-16,0 0 16</inkml:trace>
  <inkml:trace contextRef="#ctx0" brushRef="#br0" timeOffset="25283.34">20775 8134 0,'0'0'0,"0"0"0,0 0 0,0 0 16,0-36-16,-3 16 15,3-4-15,0-9 16,-2 1 0,-1-1-16,0 13 15,0 2 1,0 0-16,0 6 16,3-8-1,-3 5-15,0-9 16,3 9-16,0-3 15,3 13 1,3-1-16,3 0 16,5 0-1,7-3-15,12-15 16,11-2 0,9-4-16,4 0 15,-4 1-15,0 11 16,-3-3-1,-5 12-15,-7 1 16,-8-1 0,-3-3-16,-10 6 15,-8 3 1,-3 0-16,-6 0 16,0 0-16,-6 3 15,-6 0 1,12 0-16,-71 12 15,0-6 1,-6 9-16,-3-3 16,1 5-1,-1 16-15,-3 5 16,-6 22-16,9 2 16,15 3-1,12-9-15,8 0 16,7-11-1,5-4-15,3 3 16,1 7 0,2 17-16,4-3 15,5-6-15,9-12 16,6-8 0,6-7-16,3-5 15,3 6 1,6-4-16,2 1 15,10 14-15,3 7 16,-1-7 0,4 0-16,5-5 15,15-7 1,7-5-16,-4-3 16,-6-4-1,-2-2-15,-4 6 16,0-3-16,1-4 15,23 4 1,6-6-16,-3-3 16,-9-6-1,-6 5-15,-5-2 16,-4 0 0,9 0-16,12 3 15,3-6 1,-2 0-16,-10 0 15,-3 0-15,-6-3 16,7 2 0,11 7-16,12-6 15,-3 0-15,-6 0 16,-3 3 0,0 3-16,12 6 15,11-10 1,4-2-16,-9-6 15,-9 6 1,0 6-16,3 0 16,3-3-16,3-3 15,-6 6 1,-6-7-16,-6 4 16,0-6-1,3 0-15,0 3 16,3 0-1,-3 3-15,-3-6 16,-3-3-16,6-3 16,9-6-1,6 3-15,-6 0 16,-12 0 0,-9 6-16,-3 0 15,1 0 1,-4 6-16,6 0 15,0 0 1,1 3-16,-7-6 16,0 0-16,0-6 15,4 0 1,8-6-16,12-3 16,3-3-1,-3-2-15,-6-4 16,0-3-16,12 7 15,8-10 1,-8 0-16,-15 1 16,-8-4-1,-7-3-15,-3 7 16,6-13 0,4-5-16,-7 0 15,-9-1-15,1 1 16,-4-9-1,-8 2-15,-7 1 16,-2 6 0,-6-1-16,-3 1 15,-6-7 1,-4-8-16,-2-3 16,-3 3-16,-3 6 15,-2 2 1,-7-5-16,-3 6 15,-12-12 1,-8-9-16,-4 0 16,-5-6-1,-9-6-15,8 21 16,1 2-16,-1 10 16,4 6-1,-9-10-15,-19-2 16,-2 3-1,-3 3-15,6-1 16,-3 13 0,3 14-16,-12 3 15,-9 1-15,4-4 16,11 12 0,6-3-16,-4 10 15,-16-1 1,-16 0-16,9 3 15,9 3-15,-11 9 16,-16-3 0,4 5-16,11-8 15,3 6 1,-14 6-16,-7 3 16,4-3-16,11 2 15,4 1 1,5-3-16,0 3 15,0-4 1,12 7-16,0-3 16,-3 0-1,-2-1-15,-4-2 16,12 6-16,12-9 16,5-6-1,4 6-15,-3-4 16,-6-2-1,-6 0-15,3 6 16,6 3 0,2 0-16,7-1 15,3 4-15,-1-3 16,1 6 0,-9-3-16,-6-7 15,3 7 1,-1-3-16,4 12 15,-6 8-15,3 9 16,-3 4 0,3-4-16,2 1 15,7-7 1,12-5-16,2-4 16,10-8-1,5 6-15,6-10 16,9 10-16,6-6 15</inkml:trace>
  <inkml:trace contextRef="#ctx0" brushRef="#br0" timeOffset="26491">25817 7850 0,'0'0'0,"0"0"15,47-6-15,7 3 16,14-9-16,26-6 16,25-17-1,2-18 1,-17-1-16,-21 16 15,-9-1-15,11-5 16,-8-6 0,-17-4-16,-13-8 15,-6-24 1,-8-2-16,-9 5 16,-10 9-16,-5 9 15,-9 8 1,-3-8-16,-5-12 15,-4 0 1,-12 6-16,-14-6 16,-22-2-16,-2 7 15,9 16 1,-6-9-16,-6 0 16,-4 6-1,-8 9-15,-11-1 16,14 13-1,11 11-15,13-2 16,6 2 0,8 9-16,7 9 15,5-3-15,6 12 16,6 0 0,3 0-16,4 12 15,2-3 1,3 30-16,8 26 15,7 18-15,3-1 16,-3-13 0,-6-16-16,0-9 15,-3-11 1,-4-10-16,4-5 16,0-3-1</inkml:trace>
  <inkml:trace contextRef="#ctx0" brushRef="#br0" timeOffset="26753.3">25879 5817 0,'0'0'0,"0"0"16,0 0-16,56-6 15,-2 12-15,40-6 16,22 0 0,14-18-16,-6 3 15,-5 3 1</inkml:trace>
  <inkml:trace contextRef="#ctx0" brushRef="#br0" timeOffset="35946.02">12507 9113 0,'0'0'0,"0"0"0,0 0 0,0 0 0,0 0 0,9-50 15,21 0 1,26-33-16,9-15 16,21 7-1,27-10-15,14-6 16,-12-11-16,54-42 16,0 9-1,-36 18-15,-12-3 16,7 26-1,-37 36-15,-28 24 16,-22 21 0,-11 5-16,-10 12 15,-5 3-15,-6 3 16,-3 0 0,0 6-16,-3 0 15,0 0 1,0 0-16,0 0 15,0 0 1,0 6-16,0-3 16,-3 0-16,0 3 15</inkml:trace>
  <inkml:trace contextRef="#ctx0" brushRef="#br0" timeOffset="38799.55">21347 10537 0,'0'0'0,"0"0"16,65-36-1,47-29-15,25-21 16,14 1 0,17-19-16,-17 18 15,-18-3-15,27-5 16,-6 5-1,-38 24-15,-1 9 16,-5 2 0,-27 10-16,-27 11 15,-18 10-15,-11 11 16,-9 0 0,-6 3-16,-7 6 15,-2 3 1,-3 0-16,0 3 15,0-3 1,-29 53-16,-24 19 16</inkml:trace>
  <inkml:trace contextRef="#ctx0" brushRef="#br0" timeOffset="39267.43">21462 10552 0,'0'0'0,"0"0"16,0 0-1,36-33-15,5-5 16,21-13-16,12-2 15,0-3 1,15 11-16,24-8 16,5-9-1,-11 6-15,-1-15 16,13 0 0,-10-6-16,-20 18 15,-30 23-15,-17 27 16,-10 6-1</inkml:trace>
  <inkml:trace contextRef="#ctx0" brushRef="#br0" timeOffset="39749.09">21758 10590 0,'0'0'0,"0"0"15,48-41-15,20-15 16,38-21-1,10 0-15,-13 14 16,25 10 0,-1-3-16,-12 3 15,-20 2 1,12-17-16,11-3 16,6-12-1,1 1-15</inkml:trace>
  <inkml:trace contextRef="#ctx0" brushRef="#br0" timeOffset="53812.54">20186 7119 0,'0'0'0,"0"0"0,0 0 0,33-30 15,-6 9-15,-1 4 16,7-4 0,2 6-16,4-3 15,17 1 1,9-4-16,0-3 15,-3 12 1,-2 4-16,-10 2 16,-9 0-16,7 6 15,17-6 1,0 6-16,6-9 16,-6 0-1,-9 0-15,-8 3 16,-10 6-1,-2 0-15,-1 0 16,10 6-16,5-6 16,3 6-1,1-3-15,-4-3 16,-3 0 0,-2 0-16,-7 0 15,1-3 1,2-3-16,12 6 15,16-6-15,-4 6 16,-3-6 0,-3 6-16,-6-6 15,-8 6 1,-1 0-16,9 0 16,10-3-1,2 1-15,3-1 16,0-3-16,-6 0 15,-3 0 1,0-6-16,7 6 16,2 0-1,3 0-15,-6 3 16,3-9 0,-3-5-16,6-4 15,-3 0-15,-9 9 16,-5 6-1,-4 6-15,0 0 16,4 6 0,-4 3-16,0-6 15,4-3-15,2 0 16,12 3 0,0 0-16,3 6 15,-9-3 1,-9-6-16,4 6 15,5-6 1,6 0-16,9 0 16,-6 0-16,-9 0 15,-6 0 1,-8 0-16,2 0 16,-3 0-1,4 0-15,2 0 16,6 6-1,-2 0-15,-7 0 16,-3 0-16,-5-4 16,-4 4-1,-5 0-15,-1-6 16,1 0 0,2-6-16,-2-5 15,-1-1 1,1-9-16,-3-6 15,2-5-15,1-13 16,-4-5 0,-5 0-16,0-3 15,-4-10 1,1-14-16,3-29 16,3 2-1,-4 13-15,-2 11 16,-6 15-16,-3 5 15,-7 4 1,-2 0-16,-6 3 16,-2 2-1,-1 13-15,-3-7 16,-3 13 0,0-12-16,-3 11 15,0 3-15,-2-2 16,-10 11-1,-6-3-15,-11-2 16,-6 11 0,-1 3-16,-2 0 15,-9-5-15,-6-4 16,-21 6 0,-12 9-16,1 0 15,-7 0 1,-20-6-16,-12 7 15,6-1 1,-7-6-16,-8-3 16,3 3-16,-6 3 15,-5 3 1,7 0-16,-7 1 16,-7-1-1,3 0-15,3-6 16,-6-3-1,-6-6-15,18 4 16,-5-1-16,5-15 16,17 13-1,7 2-15,-15-6 16,18 3 0,11 13-16,-8 2 15,-9 0 1,23 0-16,12 0 15,9 0-15,1 0 16,-4 0 0,18 6-16,12 6 15,11 0 1,7 0-16,8 6 16,6 5-1,1-2-15,-1 24 16,1 26-1,2 30-15,6 14 16,-3 36-16,7 21 16,-1 5-1,-6-8-15,0-3 16,4-15-16,5-35 16,0-22-1,3-8-15,3-12 16,6-3-1,-3-14-15,9-7 16,9 0 0,6 7-16</inkml:trace>
  <inkml:trace contextRef="#ctx0" brushRef="#br0" timeOffset="54664.23">22244 6858 0,'0'0'0,"0"0"0,0 0 15,0 0-15,0 0 16,0 0 0,0 0-16,0 0 15,0 0 1,0 0-16,0 0 15,0 0-15,0 0 16,0 0 0,0 0-16,0 0 15,0 0 1,0 0-16,0 0 16,0 0-1,0 0-15,0 0 16,0 0-16,0 0 15,41-6 1</inkml:trace>
  <inkml:trace contextRef="#ctx0" brushRef="#br0" timeOffset="55549.11">24727 6491 0,'0'0'0,"0"0"0,0 0 16,0 0-16,0 0 15,0 0 1,0 0-16</inkml:trace>
  <inkml:trace contextRef="#ctx0" brushRef="#br0" timeOffset="56163.64">24630 6494 0,'0'0'0,"0"0"0,0 0 15,0 0 1,-30-11-16,27 8 16,0 3-1,0-3-15,0 3 16,0 0 0,0 0-16,0 0 15,0-3-15,1 3 16,-1 0-1,3 0-15,0 0 16,0 0 0,0 0-16,0 0 15,0 0 1,0 0-16,0 0 16,0 0-1,0-6-15,0 6 16,0 0-16,0 0 15,0 0 1</inkml:trace>
  <inkml:trace contextRef="#ctx0" brushRef="#br0" timeOffset="65777.21">24917 9294 0,'0'0'0,"0"0"0,0 0 16,0 0-16,0 0 16,-15-30-1,12 27-15,3 3 16,0 0-1,0 0-15</inkml:trace>
  <inkml:trace contextRef="#ctx0" brushRef="#br0" timeOffset="66263.64">21536 9054 0,'0'0'0,"-23"-29"0,20 23 15,3 6 1,0 0-1</inkml:trace>
  <inkml:trace contextRef="#ctx0" brushRef="#br0" timeOffset="80977.26">4583 8672 0,'0'0'0,"0"0"0,0 0 0,0 0 15,0 0-15,0 0 16,0 0-1,5-32-15,25 32 16,12-6-16,11 0 16,6 6-1,6-3-15,6-3 16,6-3 0,24-5-16,-6-1 15,-7 6 1,-17 3-16,6 3 15,30 3 1,0 0-16,-13-6 16,-11 6-16,6-6 15,18 0 1,5 3-16,-23 0 16,-6 6-1,6 0-15,29 9 16,-6 3-16,-11-3 15,-12-6 1,12 5-16,23-2 16,-12-9-1,-17 0-15,12 6 16,17 0 0,0 0-16,-11 6 15,17 12-15,24-4 16,-6-2-1,-18-3-15,12-3 16,-5-9 0,-7 6-16,-6-1 15,24 10 1,0 9-16,0-6 16,18 2-16,-12 1 15,-24-9 1,24-9-16,-6 2 15,-18-5 1,30-3-16,12 3 16,-36 6-1,0-9-15,18 9 16,-18-3-16,-11 0 16,49 0-1,-23-6-15,-6-6 16,24 0-1,-18 0-15,-21-3 16,4-6-16,2 7 16,-21 2-1,-26 6-15,-9-6 16,-6 12 0,0 0-1</inkml:trace>
  <inkml:trace contextRef="#ctx0" brushRef="#br0" timeOffset="81992.87">14141 8149 0,'0'0'0,"0"0"15,0 0-15,0 0 16,36-9-1,-1 9-15,13-3 16,2 0 0,-3 0-16,-5 3 15,-4 0-15,-2-3 16,-3 3 0,5 3-16,6 3 15</inkml:trace>
  <inkml:trace contextRef="#ctx0" brushRef="#br0" timeOffset="82389.53">14224 8474 0,'0'0'0,"0"0"0,0 0 16,0 0-1,0 0-15,0 0 16,0 0 0,-29 0-16,29 0 15,0 0-15,0 0 16,0 0-1,0 0-15,112-32 16,-38 14 0,0 3-16,-6-9 15,-6 7 1,-5 2-16,-10 3 16,-8 3-16,-10 3 15,-5 0 1,-3 0-1</inkml:trace>
  <inkml:trace contextRef="#ctx0" brushRef="#br0" timeOffset="84140.3">15296 8149 0,'0'0'0,"0"0"0,0 0 15,0 0 1,0 0-16,0 0 16,0 0-1,0 0-15,-39-9 16,22 41-1,-13 33-15,0 24 16,7-3 0,5-18-16,9-15 15,6-14-15,3-10 16,3-8 0,0-3-16,6 0 15,6-9 1,6-4-16,8-10 15,16-10-15,17-30 16,6-20 0,-9-3-16,-9-3 15,-20 9 1,-12 12-16,-9 14 16,-4 13-1,-2 8-15,0 3 16,-3 0-16,0 6 15,0 0 1,0 6-16,0 0 16,0 6-1,0 12-15,-3 23 16,-2 16 0,2 11-16,3-9 15,5-3-15,13 0 16,12-2-1</inkml:trace>
  <inkml:trace contextRef="#ctx0" brushRef="#br0" timeOffset="84709.45">16039 8175 0,'0'0'0,"0"0"0,0 0 16,-33-12-1,22 15-15,-10 12 16,-12 27-16,-11 11 16,-4 24-1,10-6-15,5-6 16,13-18-1,11-5-15,9-13 16,6-2-16,9-3 16,5-10-1,4-14-15,3 0 16,8-11 0,7-16-16,8-17 15,9-27 1,21-33-16,3-14 15,-24 32-15,-23 30 16,-16 29 0,-8 9-16,-6 12 15,-3 6 1,-3 6-16,0-6 16,-12 89-1,3-6-15,-5 12 16,-1-16-16,6-8 15,3-8 1,3-4-16,6-12 16,6-11-1,3-13-15,5-5 16</inkml:trace>
  <inkml:trace contextRef="#ctx0" brushRef="#br0" timeOffset="85349.67">16397 7942 0,'0'0'0,"0"0"0,0 0 16,0 0-1,30-12-15,-4 6 16,10 0-16,2 0 16,10 6-1,-1 0-15,1 0 16,-4-6 0,-6-3-16,-5 0 15,-9 0 1,-10 3-16,-5 1 15,-6 5-15,-3 0 16,0 5 0,0-5-16,0 0 15,0 0 1,0 0-16,0 0 16,0 0-1,0 0-15,0 0 16,0 0-16,0 0 15,0 0 1,-71 21-16,45 15 16,-16 38-1,-11 59-15,20 15 16,16-3 0</inkml:trace>
  <inkml:trace contextRef="#ctx0" brushRef="#br0" timeOffset="87992.34">17191 8149 0,'0'0'0,"0"0"0,0 0 16,0 0 0,0 0-16,0 0 15,-39 77-15,12 0 16,-5 17-1,2-5-15,9-18 16,1-3 0,5-26-16,3-10 15,6-14 1,3-12-16,3-6 16,0 0-16,0 0 15,0 0 1,0 0-16,21-59 15,-6 35 1,8 3-16,16-8 16,5 2-1,-2 9-15,-7 12 16,-5 6 0,-6 3-16,-1 6 15,-5 6-15,-3 3 16,-6-1-1,-9 1-15,-3 3 16,-15 11 0,-15 7-16,-14-4 15,-3-5-15,-1-12 16,7-12 0,0-12-16,-4-15 15</inkml:trace>
  <inkml:trace contextRef="#ctx0" brushRef="#br0" timeOffset="89139.23">17034 8057 0,'0'0'0,"0"0"16,0 0-16,0 0 16,0 0-1,0 0-15,0 0 16,0 0-16,38-15 15,4 12 1,14-9-16,6 6 16,-3-2-1,-6-1-15,-11 0 16,-10 3 0,-11 0-16,-9 0 15,-3 0-15,-6 0 16,0-3-1,-3 3-15,0 6 16,0 0 0,-15-20-16,6 8 15,3 6 1,0 0-16,3 6 16,0-6-16,0 6 15,3 0 1,0 0-16,3 0 15,0 0 1,-3 0-16,0 0 16,33 18-1,-18-9-15,0 3 16,-4-7-16,-2 7 16,-3 0-1,-6 15-15,-6 26 16</inkml:trace>
  <inkml:trace contextRef="#ctx0" brushRef="#br0" timeOffset="90638">15106 8954 0,'0'0'0,"0"0"0,0 0 16,0 0-16,0 0 15,0 0 1,0 0-16,0 0 15,-29-6 1,23 6-16,0 0 16,3 0-16,0 0 15,0 0 1,0 0-16,3 0 16,0 0-1,0 0-15,0 0 16,0 0-1,0 0-15,0 0 16,0 0-16,83 12 16,-39-12-1,4 0-15,-1 0 16,-5-6 0,-4 6-16,-8-6 15,-7 6 1,-5 0-16,-3 0 15,-3 0-15,-3 0 16,-3 0 0,0 0-16,-1 0 15,-2 0 1,0 0-16,0 0 16,0 0-1,-3 0-15,0 0 16,0 0-16</inkml:trace>
  <inkml:trace contextRef="#ctx0" brushRef="#br0" timeOffset="91093.75">15740 9108 0,'0'0'0,"0"0"15,0 0-15,0 0 16,0 0-1,44-33-15,-8 27 16,2 0-16,1 3 16,-4 3-1,1 0-15,-1 3 16,1 0 0</inkml:trace>
  <inkml:trace contextRef="#ctx0" brushRef="#br0" timeOffset="92821.9">15690 6577 0,'0'0'0,"0"0"0,0 0 15,0 0 1,-18-32-16,18 26 15,0 0-15,0 0 16,0-6 0,3-3-16,0 6 15,3-2 1,6-1-16,2 0 16,1-3-16,3 3 15,0 0 1,5 6-16,1 1 15,0 2 1,-1-3-16,4 0 16,3 0-1,2-6-15,1 6 16,-4-3 0,-2 3-16,0 0 15,-4 6-15,1-6 16,3 6-1,2 0-15,4 6 16,-1-6 0,1 9-16,0-3 15,-4 0 1,-2 0-16,-1 0 16,-2 0-16,0 3 15,-3-3 1,-1 0-16,1-1 15,-3 1 1,-1-6-16,1 6 16,3 3-1,0-6-15,2 0 16,1-6-16,0 0 16,-4-6-1,1-3-15,0-991 16,0 1974-1,-7-986-15,1-3 16,-3 1-16,-6 8 16,0-3-1,-3 0-15,0 0 16,0 3 0,-3-2-16,0 5 15,0 0-15,0 6 16,0-3-1,0 0-15,3 3 16,0 3 0,3 0-16,8 9 15,7 8 1,3 4-16,5-3 16,4 2-1,3-2-15,11-3 16,18 0-16,0-10 15,-6-2 1,-2 3-16,-4-6 16,-6-3-1,1 0-15,8-3 16,18 0 0,-12-3-16,-6 6 15,-2 0-15,-7 0 16,-3-6-1,-5 6-15,-4 0 16,-5 0 0,5 0-16,4 6 15,5 0-15,1 0 16,-4-3 0,-2 3-16,-4 0 15,-2 0 1,-1 0-16,-2 0 15,0 6 1,-1-4-16,4 16 16,5 47-16,-2 45 15</inkml:trace>
</inkml:ink>
</file>

<file path=ppt/ink/ink4.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37:25.634"/>
    </inkml:context>
    <inkml:brush xml:id="br0">
      <inkml:brushProperty name="width" value="0.05292" units="cm"/>
      <inkml:brushProperty name="height" value="0.05292" units="cm"/>
      <inkml:brushProperty name="color" value="#FF0000"/>
    </inkml:brush>
    <inkml:context xml:id="ctx1">
      <inkml:inkSource xml:id="inkSrc302">
        <inkml:traceFormat>
          <inkml:channel name="X" type="integer" max="1920" units="cm"/>
          <inkml:channel name="Y" type="integer" max="1200" units="cm"/>
          <inkml:channel name="T" type="integer" max="2.14748E9" units="dev"/>
        </inkml:traceFormat>
        <inkml:channelProperties>
          <inkml:channelProperty channel="X" name="resolution" value="67.13287" units="1/cm"/>
          <inkml:channelProperty channel="Y" name="resolution" value="67.03911" units="1/cm"/>
          <inkml:channelProperty channel="T" name="resolution" value="1" units="1/dev"/>
        </inkml:channelProperties>
      </inkml:inkSource>
      <inkml:timestamp xml:id="ts1" timeString="2024-03-27T02:44:30.606"/>
    </inkml:context>
  </inkml:definitions>
  <inkml:trace contextRef="#ctx0" brushRef="#br0">18626 3745 0,'0'0'0,"0"0"0,0 0 0,0 0 0,15 30 15,-6 5 1,-3 42-16,-3 24 15,-6 17 1,-3 15-16,-3 39 16,0 3-16,3-16 15,6 19 1,12 5-16,0-11 16,6 3-1,8-1-15,-5-35 16,-6 12-1,0-9-15,-3-26 16,2-33 0,4-27-16,0-18 15,-3-11-15</inkml:trace>
  <inkml:trace contextRef="#ctx0" brushRef="#br0" timeOffset="1550.98">18656 3677 0,'0'0'0,"0"0"0,0 0 16,0 0-1,0 0-15,0 0 16,0 0 0,35-3-16,-17 3 15,6 0-15,2 3 16,4 3 0,3 0-16,-4 9 15,-5 2 1,0 1-16,-7-3 15,-5 6 1,-3-10-16,-3 1 16,-3 0-16,-3-6 15,0-6 1,0 6-16,0-6 16,0 6-1,0-6-15,0 6 16,3-6-1,0 0-15,0 0 16,3 0-16,3 0 16,11 0-1,10-6-15,11 6 16,10 0 0,5 0-16,12 6 15,12-3 1,27-3-16,11 0 15,0 0-15,25 0 16,22-3 0,-14 3-16,-9 9 15,27 5 1,-12-2-16,9 6 16,32-12-16,-32-6 15,26 0 1,4-6-16,-13 0 15,36-6 1,-38 6-16,26 0 16,-26 6-1,-24 0-15,35-8 16,-26 2-16,-6 6 16,17-6-1,-26 3-15,-26 3 16,17 0-1,-18 0-15,-17-6 16,-16 6 0,19-6-16,5 0 15,-14 0-15,-18 0 16,-18-6 0,0 6-16,-3 1 15,-5-10 1,-10 9-16,-15 6 15,-14 0 1,-6 0-16,-3 0 16,-3 0-16,-3 0 15,0 0 1,0 0-16,0 0 16,3 0-1,2 15-15,1 8 16,3 28-16,9 52 15,-3 16 1,-6-7-16,-12 6 16,5 24-1,-2-14-15,0-7 16,-6 0 0,9 33-16,0-15 15,-6-20-15,-9 17 16,3 27-1,3-18 1,-2-9-16,-1 12 16,12-9-16,-1-21 15,-2-17 1,-6 5-16,9 16 16,3-10-16,0-14 15,3-3 1,-6 2-16,3 16 15,0-7 1,3-11-16,-4-15 16,-2-15-16,0-6 15,-3-3 1,-3 1-16,0-13 16,9-6-1,9-5 1</inkml:trace>
  <inkml:trace contextRef="#ctx0" brushRef="#br0" timeOffset="2855.86">18905 6009 0,'0'0'0,"0"0"16,0 0-16,0 0 16,0 0-1,0 0-15,0 0 16,-30-9-16,18 18 16,-12 35-1,-11 39-15,-15 39 16,-1 14-1,7 15-15,-1-18 16,13-18 0,5-14-16,4 2 15,-4 7-15,0-21 16,7-24 0,5-9-16,6-17 15,6-13 1,6-8-16,3 0 15,6-4 1,8 1-16,22-3 16,20-6-16,12-6 15,9 0 1,20-6-16,45 3 16,-2 0-1,-10 3-15,41 0 16,-11 3-16,3 0 15,35 3 1,-29-6-16,38 0 16,-18-6-1,4 3-15,8 0 16,-38 6 0,41 0-16,-24 9 15,-11 9-15,20-9 16,-26-1-1,18 7-15,-10-9 16,-29-3 0,18 12-16,0-9 15,-30 2-15,3 13 16,18-15 0,-15-3-16,-12 0 15,12-6 1,3-12-16,-29 12 15,8 6 1,12-6-16,-11 0 16,-19 0-1,4 0-15,-4-6 16,-11 3 0,-15-6-16,-12 3 15,-12 3-15,-2 6 16,-10 0-1,-17 0-15,-18 0 16,-6 0 0</inkml:trace>
  <inkml:trace contextRef="#ctx0" brushRef="#br0" timeOffset="4132.05">16782 6204 0,'0'0'0,"0"0"16,0 0-16,0 0 15,0 0 1,0 0-16,0 0 15,0 0-15,0 0 16,0 0 0,-9 48-16,6 14 15,3 15 1,6 9-16,3-1 16,0-14-1,0-11-15,0-16 16,-1-6-16,1-8 15,3-9 1,-3-9-16,0-6 16,-3-6-1,-6 0-15,27-39 16,-7-23 0,1-3-16,-3 0 15,-3-3-15,-7 14 16,-2 7-1,0 9-15,-3 5 16,0 12 0,0 4-16,0 5 15,0 3-15,3 3 16,-3 0 0,0 6-16,6 12 15,6 9 1,17 23-16,21 33 15,10 32 1,-4-8-16,-9-18 16,-11-18-1,-4-15-15,-5-17 16,-7-10-16,-2-11 16,-3-12-1,0-9-15,20-35 16,18-54-16,12-35 15,-8-9 1,-16 9-16,-2 9 16,-13 41-1,-5 21 1</inkml:trace>
  <inkml:trace contextRef="#ctx0" brushRef="#br0" timeOffset="8072.82">19932 6450 0,'0'0'0,"0"0"0,0 0 0,0 0 0,0 0 16,0 0-16,-9-44 16,18-4-1,9-29-15,5-12 16,10-11 0,5 2-16,4-8 15,2-4-15,3 7 16,-5 8-1,-4 0-15,1 6 16,-1-8 0,-8 8-16,-9 12 15,-7 27 1,-5 8-16,-6 19 16,-3 5-16,0 12 15,0 0 1,0 6-16,0 0 15</inkml:trace>
  <inkml:trace contextRef="#ctx0" brushRef="#br0" timeOffset="8650.16">20092 5299 0,'0'0'0,"0"0"16,0 0-16,35-6 15,-8-9 1,8-9-16,13-20 15,-7-6-15,-8 2 16,-4 7 0,-2 11-16,-6 7 15,-1 5 1,-2-3-16,-6 15 16,0-6-1,-3 9-15,0-3 16,2 1-1,1-1-15,0 0 16,0 0-16,-3 0 16,-3 6-1,-3-6-15,0 6 16,-3 0 0,0 0-16,0 6 15,0-6-15,0 6 16,0 12-1,-3 8-15,3 36 16,0 3 0,3 12-16,3-6 15,0-20 1,-1-1-16,1-9 16</inkml:trace>
  <inkml:trace contextRef="#ctx0" brushRef="#br0" timeOffset="10334.09">19967 6554 0,'0'0'0,"0"0"16,0 0-1,0 0-15,0 0 16,6-33-1,3 24-15,3 3 16,3 0-16,0 0 16,2 0-1,4 3-15,0 3 16,2 0 0,7 3-16,3 3 15,5 0-15,1 0 16,-1 3-1,-2-3 1,2 0-16,1 0 16,5 0-16,3 0 15,1 3 1,-4-7-16,3-2 16,1 3-16,-1 0 15,6 0 1,4 0-16,8 0 15,6 3 1,-3-6-16,-3 0 16,-3 0-1,0 6-15,7-6 16,13 0 0,-2 0-16,-3 0 15,-3 0-15,-6 6 16,0 0-1,4-3-15,4-6 16,-2-3 0,-5-6-16,-16 6 15,-9 3 1,-11 3-16,-9 0 16,-4 3-16,-2-3 15,-3 6 1,-3-6-16,-6 0 15,-3 0 1,-1 0-16,-2-6 16,0 6-16,0 0 15,0 0 1,-32-56-16,14 29 16,0 1-1,-2 2-15,-4 3 16,3 4-1,4 2-15,2 9 16,6 0 0,3 3-16,6 3 15,0 0-15,0 0 16,0 0 0,0 0-16,0 0 15,83 41 1,-51-23-16,4 3 15,-1 3-15,-2-4 16,-9 4 0,-10-9-16,-5 3 15,-9-7 1,-6-2-16,-11 9 16,-19 0-1,-14-3-15,-18 2 16,-18 10-16,-6 29 15,3 21 1</inkml:trace>
  <inkml:trace contextRef="#ctx0" brushRef="#br0" timeOffset="12415.06">22398 7317 0,'0'0'0,"0"0"0,3-35 15,-3 8 1,0 0-16,0 7 16,-3-4-1,0 3-15,-6-3 16,0 10 0,-6-4-16,-6 6 15,-5 6-15,-7 0 16,-2 3-1,-7 6-15,-5 9 16,-3 15 0,5 14-16,13 7 15,11-10 1,15-14-16,9-1 16,6-8-16,3-3 15,2-6 1,4-6-16,9-9 15,11-15 1,7-20-16,-4 3 16,-5 2-1,-7 6-15,-8 13 16,-6 2-16,-6 12 16,-3 3-1,-3 3-15,0 0 16,0 0-1,-3 3-15,0 3 16,0 0 0,0 6-16,0-12 15,-6 47-15,6-23 16,0 8 0,3-2-16,2 0 15</inkml:trace>
  <inkml:trace contextRef="#ctx0" brushRef="#br0" timeOffset="12603.35">22635 7211 0,'0'0'0,"0"0"16,0 0-1,0 0-15,0 0 16,0 0-16,0 0 15,-18 56 1,12-6-16,3 15 16</inkml:trace>
  <inkml:trace contextRef="#ctx0" brushRef="#br0" timeOffset="13795.59">19535 4710 0,'0'0'0,"0"0"0,0-48 16,0 28 0,-3-1-16,0-3 15,0-2-15,-3 5 16,0-9 0,-3-2-16,-2 5 15,-4 4 1,-3-4-16,-6 15 15,1 9 1,-1 3-16,-3 0 16,1 9-1,-7 24-15,1 8 16,2 18-16,12 0 16,12-8-1,9-7-15,6-11 16,6-1-1,3-14-15,-1-12 16,1 0 0,3-12-16,6-6 15,2-12-15,1-5 16,-1-7 0,-2-5-16,-9 5 15,-9 10 1,-3 14-16,-6 3 15,0 3-15,0 6 16,0 0 0,0 0-16,0 0 15,0 0 1,-12 83-16,9-24 16,6 24-1,3 6-15</inkml:trace>
  <inkml:trace contextRef="#ctx0" brushRef="#br0" timeOffset="14404.28">19775 4947 0,'0'0'0,"0"0"16,0 0-1,0 0-15,0 0 16,0 0-16,38-24 16,-23 18-1,-3 6-15,-3 0 16,-6 6 0,-3-6-16,0 0 15,0 0 1,-48 50-16,28-23 15,5-9-15,6-1 16,9-8 0,6 3-16,6 3 15,9-3 1,8 0-16,10-1 16</inkml:trace>
  <inkml:trace contextRef="#ctx0" brushRef="#br0" timeOffset="19802.79">20912 4858 0,'0'0'0,"0"0"15,0 0 1,0 0-16,0 0 16,0 0-1,0 0-15,32 6 16</inkml:trace>
  <inkml:trace contextRef="#ctx0" brushRef="#br0" timeOffset="19953.06">21433 4911 0,'0'0'0,"0"0"0,0 0 15,0 0-15,0 0 16,0 0-1,0 0-15</inkml:trace>
  <inkml:trace contextRef="#ctx0" brushRef="#br0" timeOffset="20094.61">21743 4881 0,'0'0'0,"0"0"0,0 0 16,30 0-16,-6 0 15,5 3-15,7 9 16</inkml:trace>
  <inkml:trace contextRef="#ctx0" brushRef="#br0" timeOffset="20245.29">22303 4905 0,'0'0'0,"0"0"0,0 0 15,33-21-15,-4 18 16,7-8-16,-4 11 16,-2 0-1</inkml:trace>
  <inkml:trace contextRef="#ctx0" brushRef="#br0" timeOffset="20394.81">22848 4840 0,'0'0'0,"41"6"0,1-6 16,8 6-16,0 0 15,9 6 1,4 2-16</inkml:trace>
  <inkml:trace contextRef="#ctx0" brushRef="#br0" timeOffset="20975.95">22975 4967 0,'0'0'0,"0"0"16,0 0 0,0 0-16,0 0 15,0 0-15,0 0 16,-39 33-1,22-4-15,2 19 16,3-4 0</inkml:trace>
  <inkml:trace contextRef="#ctx0" brushRef="#br0" timeOffset="21128.06">22640 5521 0,'0'0'0,"0"0"0,0 0 16,-8 35-16,8-17 16,0 6-1,3 5-15</inkml:trace>
  <inkml:trace contextRef="#ctx0" brushRef="#br0" timeOffset="21328.6">22599 5965 0,'0'0'0,"0"0"15,0 0-15,-33 44 16,22-6 0,-4 7-16,-6 5 15,-6 12-15,1-8 16,-7-4 0,4-12-16,8-5 15,12-9 1,12-10-16,9 7 15</inkml:trace>
  <inkml:trace contextRef="#ctx0" brushRef="#br0" timeOffset="23312.89">19787 6429 0,'0'0'0,"0"0"16,0 0-16,0 0 16,0 0-1,0 0-15,0 0 16,0 0-1,0 0-15,0 0 16,0 0-16,0 0 16,-12 33-1,12-33-15,0 6 16,0-6 0,3 0-16,0 0 15,0 0 1,0 0-16,-3 0 15,0 0 1,0 0-16,0 0 16,29-6-16,-17 0 15,3 0 1,3 0-16,-1-3 16,4-3-1,6 6-15,2-5 16,4-1-16,3-3 15,-1 3 1,4-9-16,-1 1 16,-2-4-1,-1 9-15,-2-3 16,-1-2 0,-2 2-16,-4 0 15,1 6-15,3-8 16,5 5-1,4-9-15,2 3 16,-5-2 0,-4 8-16,-2-3 15,-4 6 1,4-2-16,0 2 16,5-6-16,1 3 15,5-3 1,9 1-16,7-10 15,-7 18 1,-6-3-16,-2 0 16,-4 1-1,-2-1-15,2-3 16,-2 3-16,2-3 16,7-2-1,2-16-15,1 12 16,-4 4-1,0-7-15,-2 12 16,-4-3 0,1 0-16,5-2 15,4-7-15,-4-3 16,0 7 0,1 2-16,-4 0 15,4-3 1,-1 10-16,0-4 15,-2-3 1,-1 6-16,-2-8 16,-1-1-16,-2 3 15,-1-6 1,-2 4-16,5-1 16,7-3-1,5-8-15,0 11 16,-2-9-1,-1-2-15,1 5 16,-4-2-16,-6-4 16,-2 18-1,-1-8-15,4 5 16,5-3 0,1 6-16,-7-2 15,-5-1 1,-10 6-16,-8 3 15,-6 3-15,-3 0 16,-3 6 0,-3 0-16,-3 0 15,-3 0 1,-6 0-16,12 0 16,-44 6-16,5 0 15,-5 3 1,0 3-16,-7 0 15,7 0 1,8-1-16,10-2 16,11-3-16,6-6 15,9 0 1,0 0-16,0 0 16,0 0-1,0 0-15,59-32 16,-32 20-1,2 0-15,4 6 16,3-3-16,2-3 16,1 6-1,-4 3-15,-8-3 16,-4 6 0,-8-5-16,-6 5 15,-3 0 1,-3 0-16,-3 0 15,0 0-15,0 0 16,0 0 0,0 0-16,0 0 15,-74 82 1,38-34-16,-2-7 16,2 1-1,4-13-15,14-8 16,9 6-1</inkml:trace>
  <inkml:trace contextRef="#ctx0" brushRef="#br0" timeOffset="24627.71">23413 4467 0,'0'0'0,"0"0"0,0 0 16,0 0 0,0 0-16,0 0 15,0 0 1,0 0-16,0 0 15,18 59 1,-15-8-16,0 26 16,3 0-16,0-6 15,0-9 1,-4-15-16,1-6 16,0-20-1,0 0-15,0-9 16,0-6-16,0-6 15,-3 0 1,0 0-16,0 0 16,33-45-1,-18 30-15,-1-8 16,4 5 0,0 3-16,0 3 15,2 9 1,1-2-16,0 10 15,8-2-15,7 18 16,-3-3 0,-7 6-16,-11-4 15,-9 7 1,-12 8-16,-9 7 16,-8-1-1,-7-5-15,0-7 16,4-11-16,-4-12 15,-2-6 1,-10-18-16,-2-26 16,11-6-16,9 2 15</inkml:trace>
  <inkml:trace contextRef="#ctx0" brushRef="#br0" timeOffset="26211.73">23262 4550 0,'0'0'0,"0"0"0,0 0 16,0 0-16,0 0 15,-6-30 1,15 4-16,6-7 16,12-29-1,2-3 1,4-3-16,-1 3 15,-2 6-15,-4 2 16,-8 25 0,-6 8-16,0 12 15,-6-2-15,0 5 16,0 3 0,0 0-16,0 0 15,-4 0 1,1 6-16,0-6 15,0 6-15,0-6 16,0 6 0,0 0-16,0 0 15,0 0 1,6 12-16,6 12 16,9 11-1,-1 7-15,-2-7 16,0 1-1,5-1-15,10 7 16</inkml:trace>
  <inkml:trace contextRef="#ctx0" brushRef="#br0" timeOffset="37924.98">26977 4929 0,'0'0'0,"0"0"0,0 0 0,0 0 16,0 0 0,0 0-16,0 0 15,0 0 1,0 0-16,9 32 15,-3-14-15,-3 15 16,0 5 0,0 7-16,0-1 15,0 12 1,-3 3-16,0 6 16,-3 24-1,0 6-15,0 0 16,0-7-16,0-8 15,-3 3 1,-3 21-16,0-4 16,-2-11-1,-1-6-15,0-12 16,3-21-16,0-5 16,3-13-1,0 7-15,0-10 16,3-2-1,0-6-15,0-4 16,1-2 0,-1-3-16,0 3 15,3-6-15,0-3 16,0-3 0,0 3-16,0-6 15,0 6 1,0-6-16,3 5 15,0-2 1,-1 0-16,1-3 16,0 0-16,3 0 15,3 0 1,0 0-16,3 0 16,0 0-1,0 0-15,2 0 16,4 0-1,3-3-15,3 0 16,5-2-16,4 5 16,-1-6-1,4 6-15,2-6 16,4 0 0,-1 0-16,1 0 15,-4 3 1,-2 3-16,-1 0 15,7 6-15,5 0 16,6-3 0,4 3-16,2-6 15,3 0 1,3-3-16,-9 3 16,3 3-1,7-3-15,2 0 16,6 0-16,-6 0 15,-3 6 1,-3-6-16,3 6 16,6-1-1,3-2-15,0-6 16,0-2 0,-6 5-16,0 5 15,6 1-15,6-3 16,12-6-1,-6 0-15,-6 0 16,3 3 0,6 3-16,-1 0 15,4-6-15,-6 0 16,-6-2 0,-3-1-16,0 6 15,-12-6 1,-15 0-16,-14 3 15,-9 0 1,-10 0-16,-2 0 16,-6 0-16,-6-3 15,-3 6 1,0 0-16,-21-21 16,-2 7-1,-4-1-15,0 3 16,1 0-1,-1 3-15,3 3 16,7 0-16,-1 0 16,3 1-1,3-1-15,3 3 16,0-3 0,0 0-16,1 6 15,2-6-15,0 6 16,3 0-1,0 0-15,3 0 16,0 0 0,0 0-16,0 0 15,0 0 1,0 0-16,0 0 16,68 38-1,-38-17-15,-1 3 16,-2 8-16,-7-5 15,-8-3 1,-6 5-16,-6-5 16,-9 0-1,-8 8-15,-13 1 16,-11-4-16,-7-8 16,-23 12-1,-18-4 1</inkml:trace>
  <inkml:trace contextRef="#ctx0" brushRef="#br0" timeOffset="38775.6">27001 6213 0,'0'0'0,"0"0"16,0 0-16,0 45 15,0-22 1,0 7-16,-3-1 16,0 10-1,-3-1-15,0 1 16,3-15-16,-3-13 16,0-2-1,0-3-15,4 0 16,-1-3-1,0 3-15,0 0 16,3 0 0,0 0-16,0 0 15,0 11-15,6 10 16,2 17 0,1 13-16,3 17 15,-3 6 1,-3 11-16,0 25 15,-3-28 1,0-14-16,0-20 16,0-4-16,-3-17 15,0-7 1,3-8-16,3-3 16</inkml:trace>
  <inkml:trace contextRef="#ctx0" brushRef="#br0" timeOffset="39578.87">25695 6642 0,'0'0'0,"0"0"16,0 0-16,0 0 16,0 0-1,0 0-15,-14-29 16,11 20-1,0 3-15,-3-3 16,0 9 0,3-6-16,0 6 15,0-6-15,3 6 16,0 0 0,3 0-16,0 0 15,3 0 1,-6 0-16,35 12 15,4-6-15,5 0 16,4-3 0,-1 0-16,3 0 15,1 0 1,-4 0-16,3 3 16,4-6-1,-1 6-15,-3-6 16,-5 0-16,-1 0 15,3 5 1,1-5-16,-1 3 16,3 0-1,7 0-15,2 0 16,3 3 0,-6 3-16,1-3 15,-1 6-15,-3-6 16,-6-9-1,1-3-15</inkml:trace>
  <inkml:trace contextRef="#ctx0" brushRef="#br0" timeOffset="40374.56">27122 3431 0,'0'0'0,"0"0"0,0 0 16,0 0-16,0 0 15</inkml:trace>
  <inkml:trace contextRef="#ctx0" brushRef="#br0" timeOffset="40713.55">27131 3419 0,'0'0'0,"0"0"15,0 0-15,-32-11 16,23 11 0,0 6-16,-6 11 15,0 25-15,3 8 16,4 18 0,2-9-16,0 1 15,3-10 1,-3 6-16,0 15 15,-3 6 1,-3 6-16,0 0 16,1-6-16,5-12 15,-3 6 1,3 6-16,3 6 16,0-15-1,3 0-15,0-9 16,0-12-16,3-5 15,3-1 1</inkml:trace>
  <inkml:trace contextRef="#ctx0" brushRef="#br0" timeOffset="41110.75">26983 3319 0,'0'0'0,"0"0"15,0 0-15,0 0 16,-71 53-1,-3 15-15,-3 9 16,9-3 0,6-9-16</inkml:trace>
  <inkml:trace contextRef="#ctx0" brushRef="#br0" timeOffset="41314.3">26862 3286 0,'0'0'0,"0"0"0,0 0 16,38 39-16,1 8 15,14 21 1,12 30-16</inkml:trace>
  <inkml:trace contextRef="#ctx0" brushRef="#br0" timeOffset="42476.69">28132 6391 0,'0'0'0,"0"0"15,0 0 1,0 0-16,0 0 16,0 0-16,0 0 15,0 0 1,29 0-16,-2 3 16,6 3-1,2 3-15,1-1 16,-4 7-16,1 3 15,-4 0 1,-2 2-16,-3 4 16,-4 3-1,-5 11-15,-9-2 16,-3-4 0,-6-2-16,-6-1 15,-6-2 1,-5 3-16,-7-10 15,-2 4-15,-10 12 16,-11 14 0</inkml:trace>
  <inkml:trace contextRef="#ctx0" brushRef="#br0" timeOffset="43224.5">28487 7453 0,'0'0'0,"0"0"15,0 0-15,-6-50 16,3 5 0,-3-8-16,0 9 15,-6 5 1,-2 7-16,-4 11 15,0 3-15,-6 6 16,1 7 0,-4 5-16,-5 11 15,-4 13 1,-2 12-16,5 11 16,3 6-1,10 3-15,8-8 16,6-10-16,9-8 15,3-9 1,6-10-16,5 4 16,7-15-1,9-15-15,14-14 16,6-24 0,-2-13-16,-16 4 15,-14 15 1,-9 17-16,-6 10 15,-3 2-15,0 12 16,-3 0 0,0 3-16,0 3 15,0 6 1,0 9-16,0 11 16,0 13-1,0 11-15,3-5 16,-1-7-16,7-5 15,9 11 1,12 0-16</inkml:trace>
  <inkml:trace contextRef="#ctx0" brushRef="#br0" timeOffset="43388.86">28650 7326 0,'0'0'0,"0"0"16,0 0-16,0 0 15,12 68-15,-12-3 16</inkml:trace>
  <inkml:trace contextRef="#ctx0" brushRef="#br0" timeOffset="44374.74">26989 4947 0,'0'0'0,"0"0"0,0 0 15,0 0-15,-18 65 16,7-6-1,-7 3-15,0 6 16,-3 3 0,-2 0-16,-1-6 15</inkml:trace>
  <inkml:trace contextRef="#ctx0" brushRef="#br0" timeOffset="44680.57">27155 5024 0,'0'0'0,"0"0"0,0 0 0,0 0 16,0 0-1,0 0-15,0 0 16,47 59 0,-17-15-16,-3 18 15,-1 9 1</inkml:trace>
  <inkml:trace contextRef="#ctx0" brushRef="#br0" timeOffset="45674.72">25932 5041 0,'0'0'0,"0"0"0,0 0 16,18-53 0,-6 17-16,-3-11 15,-6 12 1,-6 5-16,-3 3 15,-3 7-15,-6 8 16,-3 6 0,-2 6-16,-4 6 15,-9 6 1,-5 17-16,-1 7 16,4 23-1,-1 18-15,10 6 16,11-12-16,9-18 15,9-17 1,0-7-16,3-11 16,3-15-1,0 3-15,8-12 16,13-3 0,17-26-16,1-19 15,-13 4-15,-11 11 16,-9 10-1,-6 8-15,-3 12 16,-3-3 0,0 7-16,-1 5 15,1 0 1,-3 11-16,3 25 16,9 26-16,12 36 15</inkml:trace>
  <inkml:trace contextRef="#ctx0" brushRef="#br0" timeOffset="46292.03">26205 5225 0,'0'0'0,"0"0"16,0 0-16,0 0 15,0 0 1,0 0-16,32 6 16,-8 0-1,0 0-15,-4 5 16,-5 7 0,-6-6-16,-9 3 15,-9 17-15,-18-2 16,1 5-1,2-11-15,3 0 16,10-9 0,2-1-16,6 4 15,9-6-15,17 6 16,19-4 0,23 1-16,21-15 15</inkml:trace>
  <inkml:trace contextRef="#ctx0" brushRef="#br0" timeOffset="48223.83">27173 6654 0,'0'0'0,"0"0"0,0 0 16,0 0-16,-30 12 15,27-12 1,0 0-16,0 0 16,0 0-1,-6 0-15,-8 12 16,-4-3-1,0-3-15,6 0 16,6-1-16,4-5 16,2 0-1,3 0-15,0-5 16,0 5 0,0-6-16,0 6 15,0 0 1,0 0-16,0 0 15,0 0 1,0 0-16,0 0 16</inkml:trace>
  <inkml:trace contextRef="#ctx0" brushRef="#br0" timeOffset="51210.79">26998 6636 0,'0'0'0,"0"0"16,0 0-1,0 0-15,0 0 16,0 0-16,0 0 15,0 0 1,0 0-16,0 0 16,0 0-1,0 0-15,0 0 16,0 0 0,0 0-16,0 0 15,0 0-15,0 0 16,-15-29-1,18 26-15,-3 0 16,0 0 0,0 0-16,0-3 15,3 6 1,0-6-16,0 6 16,0-6-16,3 6 15,0-6 1,0 0-16,3-3 15,0-2 1,-1-1-16,1 0 16,0-3-1,0 0-15,0 4 16,0-1-16,0 0 16,3 0-1,-1 3-15,4-3 16,0 6-1,-3 0-15,-3 1 16,-3 2 0,-3 3-16,-3 0 15,0 0-15,0 0 16,0 0 0,0 0-16,0 0 15,0 0 1,0 0-16,-36 53 15,30-41 1,-3-3-16,-3-1 16,1 1-16,-7 3 15,-3 6 1,3-3-16,1-3 16,2-1-1,3-2-15,3-3 16,3-6-16,3 6 15,0-6 1,0 0-16,0 0 16,3 0-1,0-6-15,0 6 16,0-6 0,0 6-16,0 0 15,0 0-15,21-38 16,-12 20-1,0-3-15,-3 7 16,0-10 0,0 6-16,-3-3 15,-1 1 1,1-4-16,0-3 16,0 4-16,0-4 15,0 3 1,-3 1-16,0-1 15,0 9 1,0-3-16,0 1 16,-3 8-16,0-3 15,0 0 1,0 6-16,0-3 16,1 3-1,-1 3-15,-3 1 16,0 2-1,6 0-15,0 0 16,-36 44-16,21-6 16,1 10-1,2-4-15,6 1 16,3-7 0,3-5-16,0-10 15,0-5 1,3-9-16,0 3 15,0 0 1,0-7-16,0 1 16,0-3-16,0 3 15,0-6 1,-1 6-16,1-6 16,0 0-1,0 0-15,0 0 16,-3 0-16,3 0 15,0 0 1,0 0-16,0 0 16,0 0-1,0 0-15,0 0 16,0 0 0,0 0-16,-3 0 15,3 0 1,-3 0-16,0 0 15,3 0-15,0 0 16,0 0 0,0 0-16,0 0 15,0 0 1,0 0-16,0 0 16,0 0-16,0 0 15,-3 0 1,0 0-16,0 0 15,26-21 1,-17 13-16,0-7 16,3 3-1,0-3-15,5-9 16,4 7-16,-3-4 16,-3 9-1,-3-3-15,2-2 16,1-1-1,0-3-15,0 3 16,2-2-16,4-7 16,0 6-1,-3-8-15,-1 8 16,-2-3 0,0 7-16,0-4 15,0 0 1,-1-3-16,1-2 15,0 5 1,0-8-16,0 2 16,-1 0-16,1 4 15,0-1 1,0 0-16,0 6 16,-1-5-1,1 2-15,0 3 16,0 4-1,0-4-15,-1 0 16,-2-3-16,3 1 16,0 2-1,-3-6-15,6-2 16,-1 5 0,4-9-16,0-2 15,-1 5 1,1-3-16,0-5 15,0 5-15,-1-8 16,4 5 0,0-11-16,5 0 15,1-10 1,0-2-16,-4 12 16,7-1-16,2 7 15,4-7 1,2-5-16,-2 9 15,-7-7 1,-5 7-16,-3-4 16,-1 7-1,-2-6-15,3-1 16,-4-5-16,1 17 16,0-5-1,-3 5-15,-1 4 16,1-1-1,3 1-15,0-10 16,5 6 0,4-2-16,-1-1 15,4-5-15,5 0 16,10-10 0,-4 7-16,-2 0 15,-4 11 1,-5-6-16,-4 13 15,-2-4 1,0-2-16,-4 5 16,-2 3-16,-6 7 15,-3 2 1,-6 6-16,-3 3 16,-3 0-1,-3 0-15,-3 6 16,-3 0-1,9 0-15,-30 6 16,9 0-16,-2 3 16,-1 3-1,3 3-15,4-4 16,2 1 0,0 0-16,0-6 15,3 6 1,3-9-16,4 3 15,5 0-15,0-6 16,0 0 0,0 0-16,0 0 15,0 0 1,94-39-16,-46 10 16,2-7-16,-9 6 15,-8 4 1,-12 14-16,-7 3 15,-2-3 1,-3 6-16,0 0 16,-3 6-1,-3-6-15,0 6 16,0 0-16,0 6 16,-3 0-1,0-6-15,-18 48 16,-12 20-1,-8 65-15,-9 39 16</inkml:trace>
  <inkml:trace contextRef="#ctx0" brushRef="#br0" timeOffset="52251.11">29283 3766 0,'0'0'0,"0"0"0</inkml:trace>
  <inkml:trace contextRef="#ctx0" brushRef="#br0" timeOffset="52376.64">29360 3760 0,'0'0'0,"0"0"0,0 0 16,0 0 0,0 0-16,0 0 15,0 0 1</inkml:trace>
  <inkml:trace contextRef="#ctx0" brushRef="#br0" timeOffset="52543.47">29277 3964 0,'0'0'0,"0"0"16,0 0 0,0 0-16,0 0 15</inkml:trace>
  <inkml:trace contextRef="#ctx0" brushRef="#br0" timeOffset="52673.28">29289 3964 0,'0'0'0,"0"0"0,0 0 16,0 0-16,0 0 16,-6 33-16,3 5 15</inkml:trace>
  <inkml:trace contextRef="#ctx0" brushRef="#br0" timeOffset="52821.21">29269 4467 0,'0'0'0,"0"0"0,0 0 16,0 0-1,0 0-15,14 42 16,-2-13-1</inkml:trace>
  <inkml:trace contextRef="#ctx0" brushRef="#br0" timeOffset="52976.72">29277 4864 0,'0'0'0,"0"0"16,0 0-16,0 0 15,0 26 1,3-5-16,3 15 16</inkml:trace>
  <inkml:trace contextRef="#ctx0" brushRef="#br0" timeOffset="53241.68">29254 5254 0,'0'0'0,"0"0"0,0 0 16,0 30-16,0-15 15,-3 11 1,3 4-16,-3 5 16,0 19-1,-6 17-15,-12 0 16,1-6 0,8-6-16,0-12 15,0 7-15,3-16 16,0 12-1,3-11-15,-3 17 16,4-3 0,2 18-16</inkml:trace>
  <inkml:trace contextRef="#ctx0" brushRef="#br0" timeOffset="53375.56">29091 6610 0,'0'0'0,"0"0"16,0 0-16,0 0 16,0 0-16,0 0 15</inkml:trace>
  <inkml:trace contextRef="#ctx0" brushRef="#br0" timeOffset="54214.54">29052 3585 0,'0'0'0,"0"0"0,0 0 15,0 0 1,0 0-16,0 0 15,0 0-15,0 0 16</inkml:trace>
  <inkml:trace contextRef="#ctx0" brushRef="#br0" timeOffset="54363.54">28827 3638 0,'0'0'0,"0"0"0,0 0 16,0 0-16,0 0 16,0 0-1</inkml:trace>
  <inkml:trace contextRef="#ctx0" brushRef="#br0" timeOffset="54526.55">28484 3698 0,'0'0'0,"0"0"16,0 0-16,0 0 15,-41-9 1,20 9-16,-6 0 16</inkml:trace>
  <inkml:trace contextRef="#ctx0" brushRef="#br0" timeOffset="54905.21">28105 3662 0,'0'0'0,"0"0"0,0 0 0,-32 0 15,17 0 1,0 0-16,-6 6 16,1-6-1,-1 0-15,0 0 16,-6 0-1,-2 6-15,-4-6 16,1 3 0,-4 3-16,7-6 15,2 6-15,-3-6 16,4 9 0,-1-3-16,0 0 15,1-1 1,-1 1-16,3 0 15,7-6 1,2 0-16,0 0 16,3 0-1,0 0-15,1 6 16,-7 0-16,-12 9 16</inkml:trace>
  <inkml:trace contextRef="#ctx0" brushRef="#br0" timeOffset="55096.74">27048 3843 0,'0'0'0,"0"0"16,0 0-16,0 0 15,0 0-15,0 0 16,0 0-1,0 0-15,-35-21 16,23 33 0</inkml:trace>
  <inkml:trace contextRef="#ctx0" brushRef="#br0" timeOffset="55792.98">29097 6269 0,'0'0'0,"0"0"16,0 0-16,3-50 15</inkml:trace>
  <inkml:trace contextRef="#ctx0" brushRef="#br0" timeOffset="56050.41">29129 6021 0,'0'0'0,"0"0"0,0 0 16,0 0-1,0 0-15,0 0 16,0 0-16,-8 32 15,16 7 1,1 5-16,3 7 16,0-1-1,-3-18-15,-3-11 16,0 0 0,0-12-16,3-9 15,-9 0 1</inkml:trace>
  <inkml:trace contextRef="#ctx0" brushRef="#br0" timeOffset="58934.87">29097 6506 0,'0'0'0,"0"0"16,0 0-16,-30-26 15,21 14 1,1 0-16,-1 6 16,-3-3-16,0 0 15,0 0 1,3 3-16,0 0 15,3 6 1,3-2-16,1-1 16,2 0-1,0 3-15,0 0 16,0 3-16,0-3 16,0 0-1,0 0-15,0 0 16,53 50-1,-24-32-15,4-4 16,-3-2-16,-1 9 16,-5-3-1,-6 5-15,-7-2 16,-2 3 0,-9-3-16,-9 2 15,-17 13 1,-25 14-16</inkml:trace>
  <inkml:trace contextRef="#ctx0" brushRef="#br0" timeOffset="60255.29">27155 3911 0,'0'0'0,"0"0"16,0 0-16,0 0 16,0 0-1,0 0-15,0 0 16,0 0-1,0 0-15,0 0 16,0 0-16,-33 9 16,16-9-1,-10 0-15,-9 6 16,-11-1 0,-12 16-16,-9 15 15,9-1 1,5 13-16,13-7 15,8-5-15,10-7 16,8-11 0,6 0-16,9-7 15,3 1 1</inkml:trace>
  <inkml:trace contextRef="#ctx0" brushRef="#br0" timeOffset="60690.38">27128 3988 0,'0'0'0,"0"0"0,0 0 15,-17-42-15,5 27 16,-3-2 0,3 8-16,3 3 15,0-6 1,3 6-16,3 0 15,0 0 1,0 6-16,3 0 16,0 0-16,0 0 15,0 0 1,0 0-16,54 107 16,-16-48-1,13 12-15,-16 30 16,-8 14-1</inkml:trace>
  <inkml:trace contextRef="#ctx0" brushRef="#br0" timeOffset="61671.02">29292 2520 0,'0'0'0,"0"0"16,0 0-1,0 0-15,6 32 16,-6 31-16,-6 46 15,-9 66 1,-8-16-16,2-46 16,6-42-1,6-33-15,6-11 16,0-15 0,0-6-16,3 0 15,0-6 1,0 0-16,0 0 15,39-101-15,-6 30 16,11 0 0,0 15-16,-2 17 15,2 22 1,-5 2-16,-7 24 16,4 2-16,-1 25 15,-5 5 1,-12 7-16,-21 5 15,-15-9 1,-15 7-16,-5-10 16,-4-11-1,-2-7-15,-12-14 16,-9-9-16,-9-14 16,17-10-1,13-9-15</inkml:trace>
  <inkml:trace contextRef="#ctx0" brushRef="#br0" timeOffset="65187.74">28955 2431 0,'0'0'0,"0"0"0,0 0 0,0 0 0,0 0 15,35-18 1,-8-8-16,8-1 15,10-23 1,-4 5-16,-2-8 16,-10 6-16,-2 5 15,-6 7 1,-3 5-16,-4 6 16,-2 7-1,0-4-15,-3 9 16,0 9-16,-3-3 15,0 0 1,0 6-16,2 6 16,4 3-1,6 12-15,12 20 16,2 13 0,13 11-16,-7-18 15,-5-11-15,-4-13 16</inkml:trace>
  <inkml:trace contextRef="#ctx0" brushRef="#br0" timeOffset="72168.98">29186 6882 0,'0'0'0,"0"0"0,0 0 0,0 0 15,0 0-15,0 0 16,0 0 0,0 0-16,0 0 15,0 0-15,0 0 16,0 0-1,23 27-15,-20-21 16,0-3 0,0-1-16,0 1 15,0 0-15,0 0 16,0 0 0,0 0-16,0-3 15,0 6 1,0-6-16,0 6 15,0 6 1,0 0-16,3 3 16,3 17-16,2 7 15,4 11 1,3 9-16,0 9 16,3 9-1,-4 6-15,-2 38 16,-3 1-1,0-7-15,-3-5 16,-3-7-16,-1 10 16,-2-19-1,-6-20-15,3-17 16,-2-16 0,-1-14-16,0-13 15</inkml:trace>
  <inkml:trace contextRef="#ctx0" brushRef="#br0" timeOffset="72701.05">29129 6974 0,'0'0'0,"0"0"16,0 0-16,-5 50 16,-1 3-1,-3 9-15,0-2 16,9-13-1,6 0-15</inkml:trace>
  <inkml:trace contextRef="#ctx0" brushRef="#br0" timeOffset="72895.2">29274 6894 0,'0'0'0,"0"0"0,0 0 16,0 0 0,30 24-16,6-7 15,14 13 1,30-9-16,21 2 16</inkml:trace>
  <inkml:trace contextRef="#ctx0" brushRef="#br0" timeOffset="74469.18">29183 8770 0,'0'0'0,"0"0"16,0 0-1,53 30-15,-17-4 16,8 19 0,0 20-16,-2 3 15,-7 3-15,-2-3 16,-6-15 0,-10-14-16,-2-10 15,-6-14 1,0-3-16,3-18 15,2-15-15</inkml:trace>
  <inkml:trace contextRef="#ctx0" brushRef="#br0" timeOffset="74770.92">29748 8749 0,'0'0'0,"0"0"0,0 0 15,0 0 1,0 0-16,0 0 16,0 0-1,0 0-15,0 0 16,-41 0-16,2 33 16,-11 23-1,-6 21-15,-1 0 16,7-15-1,9-3-15,11-14 16,9-7 0,4-5-16,8-7 15,6-2 1,6-9-16,9 0 16</inkml:trace>
  <inkml:trace contextRef="#ctx0" brushRef="#br0" timeOffset="75023.67">29932 9075 0,'0'0'0,"0"0"16,0 0-1,0 0-15,0 0 16,-3 50 0,0-17-16,-3 11 15,0 1-15,9-7 16,9 1 0</inkml:trace>
  <inkml:trace contextRef="#ctx0" brushRef="#br0" timeOffset="76404.09">31095 9031 0,'0'0'0,"0"0"15,0 0 1,0 0-16,0 0 16,-18 35-16,12-14 15,0 5 1,1-2-16,-1-3 16</inkml:trace>
  <inkml:trace contextRef="#ctx0" brushRef="#br0" timeOffset="77453.86">31006 8655 0,'0'0'0,"0"0"0,0 0 15,-15-30 1,13 18-16,-4 0 16,-3 7-1,-6-1-15,0 6 16,-12 6-16,-11 8 15,-18 10 1,-12 14-16,0 13 16,5-1-1,13 3-15,15-2 16,5 8 0,9-3-16,9-6 15,9 1-15,6-13 16,3-5-1,3-10-15,3-14 16,3-9 0,11-12-16,22-29 15,14-27 1,-3-3-16,-11 6 16,-10 9-16,-11 17 15,-10 12 1,-8 4-16,-3 14 15,-3 0 1,-3 3-16,0 3 16,0-3-1,-3 6-15,3 0 16,0 0-16,-23 65 16,-1 12-1,-3 6-15,7-6 16,17-27-1,8-14-15</inkml:trace>
  <inkml:trace contextRef="#ctx0" brushRef="#br0" timeOffset="78368.52">30542 8246 0,'0'0'0,"0"0"16,0 0-16,0 0 15,0 0 1,0 0-16,0 0 15,44-9-15,6-2 16,6 2 0,-2 0-16,-4 0 15,-6 3 1,-5-6-16,-9 6 16,-10 0-1,-5 0-15,-9-2 16,-3 2-16,-3 0 15,0 6 1,0 0-16,0 0 16,-21-39-1,12 27-15,1 4 16,2-4 0,0 6-16,3 0 15,0 6-15,3-3 16,0 3-1,0 0-15,3 0 16,-3 0 0,0 0-16,17 15 15,1-3 1,6 5-16,6-2 16,-1 9-16,-5-9 15,-3 5 1,-10-8-16,-5 0 15,-9 6 1,-20 14-16,-31 22 16,-29 28-1</inkml:trace>
  <inkml:trace contextRef="#ctx0" brushRef="#br0" timeOffset="79631.46">28129 6992 0,'0'0'0,"-30"-18"16,15 12-16,1-3 15,2 3 1,3 0-16,0 6 15,0-6-15,3 6 16,3 0 0,0 0-16,3 0 15,0 0 1,0 0-16,0 0 16,0 0-1,77-15-15,-29 12 16,5 0-16,0 1 15,-2-1 1,-1-3-16,0 6 16,-2-12-1,-4 6-15,-11-3 16,-10-3 0,-8 6-16,-6 0 15,-6 6-15,-3-6 16,0 6-1,0 0-15,0 0 16,0 0 0,0 0-16,0 0 15,0 0 1,0 0-16,0 0 16,0 0-16,0 0 15,0 0 1,0 0-16,0 0 15,6-8 1,-3 16-16,-3-8 16,-12 51-1,-12 8-15</inkml:trace>
  <inkml:trace contextRef="#ctx0" brushRef="#br0" timeOffset="81189.84">25693 4532 0,'0'0'0,"0"0"0,0 0 16,0 0 0,0 0-16,0 0 15,0 0 1,0 0-16,0 0 16,38 6-16,3-6 15,10 0 1,8-6-16,-3 6 15,-8 0 1,-10 0-16,-2 0 16,-10 0-1,-8 0-15,-3 0 16,-6 0-16,-6-6 16,-3 6-1,0-6-15,0 6 16,0 0-1,0 0-15,-36-32 16,21 23 0,-2-3-16,2 6 15,0-6-15,3 6 16,0 1 0,3-1-16,3 6 15,4 0 1,2 0-16,2 0 15,1 0-15,-3 0 16,0 0 0,42 11-16,-18-5 15,2 6 1,-2-6-16,-6 6 16,-7-3-1,-8 6-15,-11 14 16,-16 16-16</inkml:trace>
  <inkml:trace contextRef="#ctx0" brushRef="#br0" timeOffset="82635.42">26915 3810 0,'0'0'0,"0"0"15,0 0-15,0 0 16,0 0-16,0 0 15,0 0 1,0 0-16,0 0 16,0 0-1,0 0-15,0 0 16,0 0-16,-3 47 16,-29 10-1,-7 11-15,4-9 16,8-21-1,9 1-15,6-15 16,9-10 0,3-2-16,9-3 15,6-9-15,-15 0 16</inkml:trace>
  <inkml:trace contextRef="#ctx0" brushRef="#br0" timeOffset="83043.11">27081 4003 0,'0'0'0,"0"0"15,0 0-15,0 0 16,0 0 0,15-27-16,-12 21 15,-3 0 1,0 0-16,0 0 16,0 0-1,0 0-15,0 6 16,0-9-16,0 9 15,0-5 1,0 5-16,0-6 16,-3 0-1,-3 3-15,0-3 16,-3 0 0,0 0-16,0 0 15,3 6-15,3 0 16,3 0-1,0 0-15,0 0 16,15 59 0,3-11-16,0-1 15,2-9 1,-5 1-16,-6-15 16,-3-13-1,-3-2-15</inkml:trace>
  <inkml:trace contextRef="#ctx0" brushRef="#br0" timeOffset="83767.28">26743 3958 0,'0'0'0,"0"0"0,0 0 16,0 0-1,0 0-15,0 0 16,0 0-16,0 0 15,0 0 1,-32 0-16,23-6 16,-3 6-1,-3-6-15,-5 0 16,-10-3 0,-8-2-16,-10-4 15,-14-3 1,-9-12-16,6 1 15,9-1 1,2-14-16,1 0 16,-6-22-16,8-5 15,-2 0 1,-6 0-16,-12-12 16,9-5-1,11-7-15,4 0 16,9 12-16,11 18 15,9 0 1,6 3-16,6 0 16,6-21-1,6-9-15,30 4 16,23 2 0</inkml:trace>
  <inkml:trace contextRef="#ctx0" brushRef="#br0" timeOffset="84969.79">23937 1339 0,'0'0'0,"0"0"15,0 0-15,0 0 16,0 0-16,0 0 16,0 0-1,0 0-15,36-15 16,-7 15-1,10 12-15,8 18 16,0 17 0,-2 12-16,-10 6 15,-2 0 1,-6-2-16,-4-7 16,-2-3-16,-3-12 15,-3-5 1,-4-6-16,-2-10 15,9 7 1,3-3 0</inkml:trace>
  <inkml:trace contextRef="#ctx0" brushRef="#br0" timeOffset="85323.86">24568 1283 0,'0'0'0,"0"0"16,0 0 0,-36 56-16,-11 18 15,-27 30 1,0 5-16,12-14 16,5-6-16,16-18 15,11-18 1,10-12-1,5-11-15</inkml:trace>
  <inkml:trace contextRef="#ctx0" brushRef="#br0" timeOffset="85841.32">24730 1815 0,'0'0'0,"0"0"16,0 0-16,0 0 15,0 0 1,0 0-16,0 0 15,0 0 1,0 0-16,0 0 16,0 0-1,39 0-15,-18 0 16,-1 0-16,-2 6 16,0-3-1,-9 18-15,-6-3 16,-12 11-1,-9 7-15,-3-1 16,4-8-16,2 0 16,3-4-1,6-11-15,3-3 16,3 3 0,3-6-16,6 3 15,9-3 1,5 0-16,4 0 15,11-6 1,13-6-16</inkml:trace>
  <inkml:trace contextRef="#ctx0" brushRef="#br0" timeOffset="86626.6">25571 1579 0,'0'0'0,"0"0"0,6-48 15,-6 16 1,-3 11-16,-6-3 16,-3-2-1,-11 11-15,-10 9 16,-14 12-1,-7 15-15,-5 29 16,0 9-16,15 6 16,14-3-1,12-11-15,15-4 16,6-5 0,6-7-16,6-5 15,6-13 1,2-11-16,1-6 15,6-11-15,5-13 16,10-29 0,8-18-16,-9-9 15,-11 15 1,-15 20-16,-9 13 16,-1 14-1,-2 15-15,-3 3 16,0 3-16,0 9 15,0 26 1,0 7-16,0 20 16,0 17-1,0 28-15</inkml:trace>
  <inkml:trace contextRef="#ctx0" brushRef="#br0" timeOffset="87229.35">25971 1798 0,'0'0'0,"0"0"0,0 0 15,0 0 1,0 0-16,0 0 16,0 0-1,0 0-15,0 0 16,0 0-1,0 0-15,0 0 16,47 6-16,-26 0 16,-3-1-1,-4 1-15,-2 3 16,-6 12 0,-6-21-16,-12 47 15,-5-17 1,-7 0-16,0-4 15,1-5-15,-1-3 16,-3-1 0,4-5-16,5-3 15,3 3 1,6-6-16,3 3 16,6-3-1,3 0-15,9 0 16,6 5-16,2-5 15,4 0 1,6 0-16,-1 0 16</inkml:trace>
  <inkml:trace contextRef="#ctx0" brushRef="#br0" timeOffset="88169.75">25228 999 0,'0'0'0,"0"0"0,0 0 16,0 0-1,0 0-15,0 0 16,0 0 0,0 0-16,32-12 15,28 18 1,11 0-16,3 0 16,-12-6-1,-9-6-15,-9 6 16,-8-6-16,-9 0 15,-13 0 1,-5-6-16,-6 6 16,-3 6-1,0 0-15,0 0 16,-35-53-16,17 35 16,0-3-1,0 10-15,4 5 16,2 3-1,3-3-15,3 0 16,3 6 0,3 0-16,3 0 15,-3 0-15,0 0 16,41 12 0,-5-3-16,5 11 15,1-8 1,-7 0-16,-8 0 15,-6 0 1,-9-3-16,-7-4 16,-5 1-16,0-6 15,-32 39 1,-15-1-16,-27 39 16,-21 21-1</inkml:trace>
  <inkml:trace contextRef="#ctx0" brushRef="#br0" timeOffset="92900.34">9461 6654 0,'0'0'0,"0"0"0,-6-44 0,0 17 0,-6-11 0,1-1 15,-7 10 1,-6 2-16,6 15 16,-5 6-1,5 3-15,-6 3 16,-11 6-16,-13 9 15,-5 3 1,0 8-16,5 10 16,7 11-1,11 12-15,1-2 16,11-7 0,0 0-16,12-8 15,0-7 1,1 4-16,5-1 15,0 7-15,0 11 16,0 3 0,5-3-16,-5 3 15,6 1 1,6 2-16,6 0 16,6-3-1,5 3-15,-5-9 16,6 7-1,5-7-15,-5-6 16,-7-8-16,1 2 16,0-2-1,-1-7-15,1-5 16,0-1 0,-6 4-16,5-9 15,13 5 1,-1 1-16,13-3 15,-1-4-15,0-8 16,1 0 0,-1 3-16,-5-3 15,-7-6 1,6 6-16,1-4 16,-7-2-16,7-3 15,-1 0 1,1-3-16,-1-3 15,1-6 1,-1-5-16,-5 2 16,-1 3-16,1-3 15,-7-6 1,1 6-16,-6-2 16,-1 2-1,1-3-15,0-3 16,-1-2-1,-5-4-15,0-3 16,6-5-16,-13-1 16,1-2-1,0 2-15,-6 0 16,0 1 0,0-9-16,0-7 15,0-8 1,0 3-16,-1-4 15,-5 4-15,6 6 16,-6 2 0,0 4-16,0-3 15,0-1 1,0 1-16,0 5 16,-6-5-1,1 0-15,-7-1 16,-6 7-1,0-1-15,0 7 16,1-1-16,-1-2 16,0-7-1,-6-8-15,7 5 16,-7 13 0,6 2-16,-5 4 15,-1 8-15,0-3 16,1 9-1,-1-2-15,-6-4 16,1 9 0,-7-9-16,7 6 15,-1-2 1,0-4-16,7 6 16,-1 3-1,0-3-15,1 0 16,-7 1-16,6-1 15,-5-3 1,-13 6-16,-23-3 16,-12 9-1,-23 15-15,-37 44 16,-34 39-16,-7 9 16</inkml:trace>
  <inkml:trace contextRef="#ctx0" brushRef="#br0" timeOffset="93449.73">9378 8723 0,'0'0'15,"0"0"-15,-41-24 16,29 12-16,0-3 16,0-5-1,0-10-15,12-8 16,0-4-16,12 1 16,-6 8-1,6 13 1,-6 14-16,-6 6 15,0 0-15,47 88 16,-17 4 0,0-9-16,-7-18 15,-5-12-15,6-14 16,-7-12 0,-5-10-16,-6-8 15,6-15 1,6-6-16,17-26 15</inkml:trace>
  <inkml:trace contextRef="#ctx0" brushRef="#br0" timeOffset="93704.07">9799 8314 0,'0'0'0,"0"0"15,0 0-15,0 0 16,0 0-1,-36 45-15,-5 14 16,-24 15-16,-18 18 16,6 2-1,12-2-15,11-18 16,13-12 0,11-23-16,12-13 15,7-11 1,5-9-16,6-6 15,0 0-15</inkml:trace>
  <inkml:trace contextRef="#ctx0" brushRef="#br0" timeOffset="93949.07">9923 8557 0,'0'0'0,"0"0"0,0 0 15,6 39-15,-6-7 16,0 18-16,-12 13 16,0 5-1,-6-6-15,7 3 16,-1-3-1</inkml:trace>
  <inkml:trace contextRef="#ctx0" brushRef="#br0" timeOffset="94683.28">11006 8578 0,'0'0'16,"0"0"-16,0 0 16,0 0-16,0 0 15,0 0 1</inkml:trace>
  <inkml:trace contextRef="#ctx0" brushRef="#br0" timeOffset="94837.91">11214 8578 0,'0'0'0,"0"0"0,0 0 15,0 0-15,0 0 16,0 0-1,35-3-15,-11 0 16</inkml:trace>
  <inkml:trace contextRef="#ctx0" brushRef="#br0" timeOffset="94964.49">11649 8468 0,'0'0'0,"0"0"0,0 0 16,35 12-1,-14-12-15</inkml:trace>
  <inkml:trace contextRef="#ctx0" brushRef="#br0" timeOffset="106696.63">19751 9833 0,'0'0'0,"0"0"0,0 0 0,0 0 0,-29-9 16,14 6-16,0 3 15,-3 0 1,-3 3-16,-11 9 16,-15 26-16,-16 27 15,-14 27 1,-8 44-16,16 6 16,1-15-1,0-8-15,9-10 16,0 7-1,17-31-15,13-22 16,5-13 0,9-18-16,4-5 15,5-9 1,3-6-16,3-6 16,0-1-16,3-2 15,3-3 1,-6 0-16,32-17 15</inkml:trace>
  <inkml:trace contextRef="#ctx0" brushRef="#br0" timeOffset="107279.28">19636 9759 0,'0'0'0,"0"0"0,-36-6 16,13 12-1,-22 17-15,-23 19 16,-21 20-1,-23 21-15,8-6 16,21-18-16,21-18 16,21-8-1,20-12-15,6 2 16,15-11 0,6-3-1</inkml:trace>
  <inkml:trace contextRef="#ctx0" brushRef="#br0" timeOffset="107613.3">19674 9726 0,'0'0'0,"0"0"0,0 0 16,0 0-1,0 0-15,0 0 16,0 0-1,-15 71-15,12 30 16,9 53 0,12 44-16</inkml:trace>
  <inkml:trace contextRef="#ctx0" brushRef="#br0" timeOffset="108736.24">19070 11265 0,'0'0'0,"0"0"0,0 0 16,0 0-1</inkml:trace>
  <inkml:trace contextRef="#ctx0" brushRef="#br0" timeOffset="110448.6">19082 11010 0,'0'0'0,"0"0"0,0 0 16,0 0 0,0 0-16,0 0 15,0 0 1,0 0-16,0 0 15,0 0 1,-32 21-16,20-9 16,-3 6-1,-3 2-15,-3 19 16,-2 5-16,-7 33 16,-2 6-1,-1-3-15,0-9 16,4-6-1,-4-9-15,4-8 16,-4-4 0,1 1-16,2-1 15,3-6-15,4-8 16,8-9 0,3-6-16,3-10 15,6 1 1,3 0-16,0-6 15,0 0-15,3 0 16,0 0 0,3 0-16,0 0 15,0 0 1,3 0-16,3 0 16,2 0-1,7 6-15,9 0 16,2 0-16,4 0 15,-1-3 1,4-3-16,-1-3 16,4 0-1,11-3-15,12 0 16,9-9-16,0 1 16,-3-4-1,-15 3-15,-8 3 16,-4 0-1,4 0-15,8-2 16,9-4 0,-6 6-16,-9 0 15,-8-3 1,-7 10-16,-2-4 16,-3 3-16,-4 0 15,4 0 1,-1 0-16,10 0 15,-1 0 1,-2 0-16,-1 0 16,-5 0-1,-3 3-15,-7-2 16,1 5-16,0-6 16,3 6-1,-1-6-15,1 0 16,0 3-1,-1-3-15,1 3 16,3 0 0,5-3-16,10-6 15,11 6-15,0 0 16,-5-3 0,-4 4-16,-3-1 15,-2 0 1,-1 0-16,-5 6 15,2-3-15,1-3 16,2 0 0,-2 0-16,-3 0 15,-4 0 1,-5 0-16,-6 0 16,-4 0-1,-2 4-15,-6-1 16,-3 0-16,-3 0 15,0 3 1,0 0-16,0 0 16,-71-21-1,42 12-15,-1-3 16,0-6 0,4 4-16,2-4 15,6 3-15,3-3 16,4 12-1,2-5-15,3 8 16,3 0 0,3 0-16,3 3 15,0 0-15,3 0 16,3 0 0,-9 0-16,44 6 15,-9-3 1,13 8-16,5-5 15,3 9 1,-2-3-16,-7-6 16,-6 6-1,-8-3-15,-9-3 16,-7-1-16,-5-5 16,-3 6-1,-3-6-15,-3 6 16,0-6-1,-3 6-15,0-3 16,0-3-16,0 0 16,0 0-1,-71 30-15,18-7 16,-7-2 0,4 3-16,9-9 15,2 2 1,22-8-16,11 3 15</inkml:trace>
  <inkml:trace contextRef="#ctx0" brushRef="#br0" timeOffset="111995.01">21074 12212 0,'0'0'0,"0"0"0,18-44 16,-12 17-16,-3 3 15,-3-2 1,-6 5-16,-9 9 16,-5 12-1,-13 6-15,-17 18 16,-12 11 0,2 10-16,10 11 15,9 15 1,17 6-16,15-12 15,12-12-15,12-11 16,3-13 0,5-14-16,1-9 15,11-12 1,22-15-16,14-29 16,0-18-16,-15 0 15,-20 12 1,-13 17-16,-8 12 15,-3 10 1,-3 5-16,0 3 16,-3 6-16,-3 0 15,-1 3 1,1 3-16,0 3 16,0 6-1,-3 11-15,0 19 16,-3 14-1,-3 6-15,-2-3 16,2-2 0,3-10-16,0-3 15</inkml:trace>
  <inkml:trace contextRef="#ctx0" brushRef="#br0" timeOffset="112178.27">21536 12484 0,'0'0'0,"0"0"16,0 0-1,0 0-15,0 0 16,-9 48-16,-2 8 16,-1 15-1,6 6-15</inkml:trace>
  <inkml:trace contextRef="#ctx0" brushRef="#br0" timeOffset="113245.21">18345 9312 0,'0'0'0,"0"0"0,0 0 16,12-48 0,0-8-16,0-27 15,2-26-15,-5 2 16,-9 30-16,-6 24 16,-6 12-1,-8 8-15,-10 18 16,-8 9-1,-19 21-15,-8 35 16,0 33 0,0 24-16,12 2 15,14 13 1,22-34-16,11-34 16,9-16-16,2-8 15,4-15 1,3-4-16,0-5 15,-12-6 1,44-32-16,4-24 16,14-27-1,-6 0-15,-17 21 16,-19 26-16,-8 18 16,-6 12-1,-3 6-15,0 6 16,3 12-1,-3 30-15,3 31 16,3 31-16,6 38 16,5 21-1</inkml:trace>
  <inkml:trace contextRef="#ctx0" brushRef="#br0" timeOffset="113711.65">18848 9312 0,'0'0'16,"0"0"-16,0 0 0,0 0 16,0 0-1,0 0-15,39-15 16,-21 15-16,2 3 16,1 6-1,-6 0-15,-9 17 16,-12 10-1,-21 17-15,-26 30 16,-27 12 0,3-18-16,21-24 15,20-18-15,21-20 16,9-3 0,9-6-16,9 0 15,18-12 1,47-21-16,53-23 15,27-9-15</inkml:trace>
  <inkml:trace contextRef="#ctx0" brushRef="#br0" timeOffset="116311.74">18937 11904 0,'0'0'0,"-30"21"16,22-15-16,2 0 15,0-6 1,3 0-16,-3-6 16,0 6-16,0-6 15,-3 6 1,0 0-16,-6 0 15,-5 6 1,-4-6-16,-3 0 16,4 0-1,-1 0-15,6 0 16,4 0-16,2 0 16,3 0-1,3 0-15,3 0 16,3 0-1,0 0-15,0 0 16,0 0-16,0 0 16,0 0-1,0 0-15,0 0 16,74-39 0,-47 25-16,2-4 15,4-3 1,2-3-16,1 4 15,-1-4-15,13-3 16,5-2 0,0-1-16,-5 1 15,2-1 1,-3-3-16,1 1 16,-4-7-1,-5 7-15,-7 5 16,1 1-1,-1 2-15,7-9 16,8 4-16,6-7 16,1-2-1,-4-1-15,-3 4 16,-2 2 0,-4 1-16,4-1 15,5-2-15,6 2 16,3 1-1,4-7-15,-1-5 16,0-10 0,-6 4-16,-11 6 15,-1 11 1,9-5-16,9 2 16,-5 4-16,-1-1 15,-3 0 1,-3 7-16,-2-7 15,11-11 1,6 0-16,9-7 16,12-5-1,-18 12-15,-9 5 16,-11 7-16,-4-1 16,-2 6-1,8-5-15,12-1 16,6-2-1,-6 2-15,-8 1 16,-4-4 0,-3 1-16,1-4 15,-1 4-15,9-4 16,9 1 0,0 5-16,-8 1 15,-7 8 1,-3-3-16,1 1 15,-7-1 1,7-6-16,2-2 16,6 2-1,3-5-15,-2 8 16,-4-8-16,-6-1 16,1-2-1,-4-3-15,-5 5 16,-1 4-1,9-1-15,10 1 16,2-4-16,-3 6 16,-6 7-1,-5-4-15,-7 4 16,-2 5 0,-7-3-16,-2 6 15,-3-2-15,-6 5 16,-4 3-1,-2 0-15,-3 6 16,-3 0 0,-3 3-16,-3 1 15,0-1 1,-3 0-16,-3 0 16,-9-3-16,-8 6 15,-16 0 1,-5 0-16,-7 0 15,4 0 1,-3 6-16,8-3 16,7 3-1,11-4-15,9 1 16,9-3-16,3 0 16,3 0-1,0 0-15,0 0 16,0 0-1,101-5-15,-45-4 16,0-3 0,1-6-16,-4 3 15,-6 3-15,-5 7 16,-10-1 0,-11 3-16,-6 0 15,-6 0 1,-6 3-16,0 0 15,-3 0-15,0 0 16,0 0 0,0 0-16,-45 47 15,1 3 1,-6 13-16,-4-4 16,-5 9-1,9-3-15,11 0 16</inkml:trace>
  <inkml:trace contextRef="#ctx0" brushRef="#br0" timeOffset="117961.88">24070 7835 0,'0'0'0,"0"0"16,0 0-16,0 0 16,0 0-16,0 0 15,-29 15 1,5 29-16,-12 42 15,-5 44 1,-12 21 0,14-27-16,13-8 15,5-21-15,0-4 16,6-29 0,6-11-16,4-19 15,2-8-15,0-9 16,3-9-1,3-6-15,-3 0 16,0 0 0,80-65-16,-24 29 15,-6 6 1,-8 13-16,-10 5 16,-5 18-16,-4 12 15,-5 2 1,-6 7-16,-9 5 15,-6-2 1,-6 3-16,-3-7 16,-2 1-1,-7-9-15,-9-12 16,-5-6-16,-13-6 16,-2-12-1,-6-9-15,5 9 16,7-2-1,23 8-15,15 6 16</inkml:trace>
  <inkml:trace contextRef="#ctx0" brushRef="#br0" timeOffset="118681.18">23558 8122 0,'0'0'0,"0"0"0,0 0 16,0 0-16,0 0 15,45 15 1,-19-27-16,10-15 15,8-14 1,6-6-16,-5 2 16,-10 10-1,-8 11-15,-3 6 16,-4 3-16,-2 10 16,-3-1-1,0 6-15,0 0 16,5 11-1,10 7-15,8 9 16,10 17 0,5 4-16,6 2 15,-5-6-15,-7-5 16,-9-7 0,-14-20-16,-9-6 15,-6-6 1</inkml:trace>
  <inkml:trace contextRef="#ctx0" brushRef="#br0" timeOffset="124518.58">19961 9131 0,'0'0'0,"0"0"15,0 0-15,0 0 16,0 0-16</inkml:trace>
  <inkml:trace contextRef="#ctx0" brushRef="#br0" timeOffset="125155.31">19775 9042 0,'0'0'0,"0"0"0,0 0 16,0 0-16,0 0 15,0 0 1,0 0-16,0 0 15,0 0 1,0 0-16,0 0 16,35-20-16,-14 17 15,6 0 1,8 3-16,13 3 16</inkml:trace>
  <inkml:trace contextRef="#ctx0" brushRef="#br0" timeOffset="125344.01">20394 8960 0,'0'0'0,"0"0"0,0 0 16,0 0-16,38 11 15,-20-11 1,3 0-16,-4 0 15,1 3-15,-3 0 16</inkml:trace>
  <inkml:trace contextRef="#ctx0" brushRef="#br0" timeOffset="125508">20761 8883 0,'0'0'0,"0"0"15,0 0-15,0 0 16,0 0-16,0 0 15,0 0 1,0 0-16,0 0 16,32 0-1,-17 0-15,3 0 16</inkml:trace>
  <inkml:trace contextRef="#ctx0" brushRef="#br0" timeOffset="125916.8">20938 8965 0,'0'0'0,"0"0"0,0 0 16,0 0 0,0 0-16,0 0 15,0 0 1,39-5-16,-19-1 16,4 0-16,0 6 15,-9-3 1,-4 3-16,1 0 15,3 3 1,3-3-16,0 6 16,2 0-16,1 5 15,0-5 1,0 0-16,2-3 16,1 3-1,0-6-15,8 0 16,4-6-1,-1 0-15,1 3 16,-4 0 0,-2 3-16,-1 0 15,1 3-15,0 0 16,-1 0 0,7 0-16,5 3 15</inkml:trace>
  <inkml:trace contextRef="#ctx0" brushRef="#br0" timeOffset="126213.77">22253 8930 0,'0'0'0,"0"0"0,0 0 0,35-3 15,-14-3 1,6 6-16,2 0 15,4 0 1,2-6-16,4 0 16,-1 0-1,1-6-15,2-2 16,6-4 0,10-3-16,5-2 15,0-4-15,-12 12 16,-8 3-1,-10 6-15,-5 0 16</inkml:trace>
  <inkml:trace contextRef="#ctx0" brushRef="#br0" timeOffset="126986.48">23401 9031 0,'0'0'0,"0"0"16,0 0-16,0 0 15,0 0-15,0 0 16,0 0-1,0 0-15,-35 11 16,20 43 0,-12 29-16</inkml:trace>
  <inkml:trace contextRef="#ctx0" brushRef="#br0" timeOffset="127142.96">23141 9498 0,'0'0'0,"0"0"0,0 0 15,0 0 1,6 48-16,-3-28 16,0 13-1,5 5-15,4 1 16</inkml:trace>
  <inkml:trace contextRef="#ctx0" brushRef="#br0" timeOffset="127410.18">23123 9918 0,'0'0'0,"0"0"16,0 0-16,0 0 15,6 33 1,-6-21-16,0 6 16,3-4-16,0 7 15,0-3 1,-3 0-16,-3 2 15,-3 4 1,-3 9-16,-3 5 16,0 24-1,-2 6-15,-4 0 16,-9 9-16,9-3 16,4 0-1</inkml:trace>
  <inkml:trace contextRef="#ctx0" brushRef="#br0" timeOffset="127555.42">22895 11016 0,'0'0'0,"0"0"0,0 0 16,-24 39 0,18-24-16,1-4 15,2-5 1</inkml:trace>
  <inkml:trace contextRef="#ctx0" brushRef="#br0" timeOffset="128188.26">21696 11306 0,'0'0'0,"0"0"16,0 0-16,0 0 15,0 0 1,0 0-16,0 0 16,0 0-1,0 0-15,0 0 16,45-3-1,-19 3-15,4-6 16,-1 6-16,-8-5 16,-3 5-1,-3 0-15,-1 0 16,4 0 0,3 5-16,6-5 15,8 0 1,10-5-16</inkml:trace>
  <inkml:trace contextRef="#ctx0" brushRef="#br0" timeOffset="128434.53">22398 11271 0,'0'0'0,"0"0"15,0 0 1,0 0-16,0 0 16,0 0-16,0 0 15,29-18 1,-5 6-16,0 3 15,-1 1 1,-2-1-16,-3-3 16,3 6-1,2 0-15,4-3 16,5-9 0,4 1-16,2-4 15,1 0-15,-1 3 16</inkml:trace>
  <inkml:trace contextRef="#ctx0" brushRef="#br0" timeOffset="129445.45">22383 11028 0,'0'0'15,"0"0"-15,0 0 16,0 0-16,0 0 16,0 0-1,0 0-15,0 0 16,0 0-16,0 0 16,0 0-1,0 0-15,0 0 16,0 0-1,29 9-15,-2-3 16,3 0 0,5 0-16,4 0 15,-1 0-15,1 0 16,-4-1 0,-2-2-16,-4 9 15,1-6 1,-3 0-16,2 0 15,-2 0 1,0-3-16,-7 3 16,-2-6-16,-3 6 15,-3-6 1,-3 6-16,-4-6 16,-2 0-1,0 6-15,-3-3 16,0-3-1,0 0-15,0 0 16,0 0-16,-74 41 16,27-3-1,-12 22-15,6 8 16,2-15 0,10-15-16,2-8 15,16-15 1,17-15-16,6 0 15</inkml:trace>
  <inkml:trace contextRef="#ctx0" brushRef="#br0" timeOffset="130271.12">20035 9235 0,'0'0'0,"0"0"0,0 0 15,0 0-15,0 0 16,-6-33 0,12 21-16,-3 4 15,-3-4 1,0 0-16,0 6 16,0-3-1,0 3-15,0 0 16,0 0-16,0 0 15,0 6 1,0-6-16,-3 6 16,0 0-1,3 0-15,0 0 16,0 0-16</inkml:trace>
  <inkml:trace contextRef="#ctx0" brushRef="#br0" timeOffset="130463.68">19876 9335 0,'0'0'0,"0"0"0,0 0 0,-15 27 16,3-3-16,-3 2 15,-3 1 1,-2 3-16,-4-7 16,3-5-16,3-6 15,1 3 1,2-4-16,9-5 15,6 6 1,3 6-16</inkml:trace>
  <inkml:trace contextRef="#ctx0" brushRef="#br0" timeOffset="130960.18">20160 9031 0,'0'0'0,"0"0"0,0 0 15,0 0 1,0 0-16,0 0 16,6-33-16,-9 27 15,-6 0 1,-6 3-16,-9 3 15,-14 9 1,-21 15-16,-18 14 16,-15 16-1,-18 25-15,4 4 16,23-18-16,21-17 16,20-16-1,16-14-15,14 0 16,12-12-1,3-3-15,6-3 16</inkml:trace>
  <inkml:trace contextRef="#ctx0" brushRef="#br0" timeOffset="131247.67">20032 8998 0,'0'0'0,"0"0"0,0 0 15,0 0 1,0 0-16,0 0 16,0 0-1,0 0-15,0 0 16,0 0-16,0 0 15,18 33 1,3 11-16,6 30 16,5 18-1,1-1 1</inkml:trace>
  <inkml:trace contextRef="#ctx0" brushRef="#br0" timeOffset="132692.04">23005 11694 0,'0'0'0,"0"0"0,0 0 15,0 0-15,0 0 16,17-38 0,-8 23-16,0-3 15,-6 0 1,0 9-16,-3 1 16,-3-1-16,0 3 15,-3 0 1,0 0-16,0 0 15,0 0 1,0 3-16,4-3 16,-1 6-1,0 0-15,3 0 16,0 0 0,0 0-16,0 0 15,32 33-15,-5-1 16,11 13-1,13 20-15,8 18 16,12 5 0,6-8-16,-18-15 15,-15-17 1,-8-16-16,-12-8 16,-10-9-16,-5-6 15,-6-3 1,0-3-16</inkml:trace>
  <inkml:trace contextRef="#ctx0" brushRef="#br0" timeOffset="133126.63">23010 11564 0,'0'0'0,"0"0"16,0 0-16,0 0 16,0 0-1,0 0-15,0 0 16,0 0-16,-41 53 15,8 18 1,-2 24-16,5-12 16,19-18-1,11-15-15</inkml:trace>
  <inkml:trace contextRef="#ctx0" brushRef="#br0" timeOffset="133424.93">22990 11475 0,'0'0'0,"0"0"0,0 0 15,0 0 1,0 0-16,44 27 16,-17-10-16,8-2 15,4 3 1,5-6-16,18-3 16,9-3-1,9-6 1</inkml:trace>
  <inkml:trace contextRef="#ctx0" brushRef="#br0" timeOffset="134314.16">23996 12191 0,'0'0'0,"0"0"0,0 0 15,0 0-15,0 0 16,-3-35-16,0 26 16,0 3-1,3 0-15,3-3 16,6-6 0,9-5-16,6-1 15,-1 9 1,-2 6-16,3 18 15,5 9-15,4 17 16,5 7 0,-2-1-16,-9-9 15,-7-5 1,-2-6-16,-6-6 16,-6-10-1,-3-2-15,-3 0 16,-3-6-1</inkml:trace>
  <inkml:trace contextRef="#ctx0" brushRef="#br0" timeOffset="134587.41">24458 12031 0,'0'0'0,"0"0"0,0 0 16,0 0-1,0 0-15,0 0 16,0 0 0,0 0-16,-41 15 15,-10 36-15,-11 14 16,6-3 0,3 3-1,14-9-15,12-9 16,16-17-16,14-9 15,8-3 1</inkml:trace>
  <inkml:trace contextRef="#ctx0" brushRef="#br0" timeOffset="134934.78">24855 12256 0,'0'0'0,"0"0"0,0 0 16,0 0 0,0 0-16,0 0 15,0 0-15,0 0 16,-30-9 0,27 9-16,0 0 15,0 0 1,0 3-16,3-3 15,0 6-15,0 0 16,0 12 0,0 3-16,3 5 15,0 1 1,-3-3-16,0-1 16,-3-2-16,-3 0 15,-5 2 1</inkml:trace>
  <inkml:trace contextRef="#ctx0" brushRef="#br0" timeOffset="135518.68">20681 11981 0,'0'0'0,"0"0"16,0 0-16,12-27 15,8 10-15,10-1 16,8 3-1,25-6-15,22-2 16,7 2 0,-12 3-16,-6 12 15,6 6 1,15 12-16</inkml:trace>
  <inkml:trace contextRef="#ctx0" brushRef="#br0" timeOffset="136612.37">25462 12324 0,'0'0'0,"0"0"0,0 0 15,14-47 1,-5 17-16,3-5 16,-6-4-16,-3 1 15,-9-6 1,-3-1-16,-9 7 15,-11-4 1,-10 13-16,-5 8 16,3 12-1,-1 21-15,-8 21 16,-6 23-16,5 24 16,16 0-1,17-1-15,18-5 16,12-17-1,6-13-15,2-11 16,4-13 0,0-14-16,5-15 15,7-14-15,2-16 16,7-5 0,-7-15-16,-5 8 15,-7 7 1,-5 11-16,-6 16 15,-3 5-15,-3 3 16,-4 9 0,1 0-16,0 9 15,3 9 1,0 11-16,0 24 16,0 24-1,0 3-15,-3-9 16,-3-11-1,0-10-15,0-6 16,5-11-16,7 5 16,9 7-1</inkml:trace>
  <inkml:trace contextRef="#ctx0" brushRef="#br0" timeOffset="136819.44">25820 12552 0,'0'0'0,"0"0"16,0 0 0,0 0-16,0 0 15,0 0-15,0 0 16,0 0 0,-30 12-16,21 12 15,0 14 1,6-5-16,6 5 15</inkml:trace>
  <inkml:trace contextRef="#ctx0" brushRef="#br0" timeOffset="137677.23">24790 11475 0,'0'0'0,"0"0"0,0 0 15,65 9 1,-3-3-16,21 0 16,15 3-1,11-3-15,-26-3 16,-18-1 0,-18-2-16,-11 0 15,-12 0-15,-10-5 16,-8-1-1,-6-3-15,0 9 16,0 0 0,0 0-16,-62-45 15,38 39 1,1-2-16,-1-1 16,6 0-16,7 9 15,2-6 1,0 6-16,6 0 15,0 0 1,3 0-16,0 6 16,0-6-16,0 0 15,0 0 1,56 32-16,-26-14 16,-1-3-1,1-3-15,-3 0 16,-4-6-1,-2 2-15,-3-2 16,-3 0-16,-4-6 16,-2 6-1,-3-6-15,-3 6 16,-6 0 0,-21 15-16,-103 94 15,-124 95 1</inkml:trace>
  <inkml:trace contextRef="#ctx0" brushRef="#br0" timeOffset="138924.55">19807 9066 0,'0'0'0,"0"0"0,0 0 16,0 0-16,0 0 16,0 0-1,0 0-15,0 0 16,0 0 0,0 0-16,0 0 15,0 0 1,0 0-16,0 0 15,0 0 1,0 0-16,0 0 16,30-30-16,-27 30 15,0 0 1,0-5-16,0 5 16,0-6-1,0 0-15,-3-3 16,0 9-16,-6-42 15,0-5 1,0-3-16,0-1 16,3 7-1,0 9-15,3 5 16,0 12 0,0 3-16,3 4 15</inkml:trace>
  <inkml:trace contextRef="#ctx0" brushRef="#br0" timeOffset="139876.42">18970 8116 0,'0'0'0,"0"0"16,0 0-16,0 0 15,-21-32 1,18 14-16,0-3 16,3-6-16,6-11 15,6-9 1,3-1-16,5 4 15,4 8 1,6 10-16,-1 14 16,-2 15-1,8 18-15,13 29 16,2 15-16,-9 6 16,-2 3-1,-12-9-15,-13-3 16,-2-17-1,-3-16-15,-3-11 16,-3 0 0,3-15-16,6-6 15</inkml:trace>
  <inkml:trace contextRef="#ctx0" brushRef="#br0" timeOffset="140073.75">19674 7663 0,'0'0'0,"0"0"0,0 0 16,0 0-16,-62 33 15,-6 47 1,-36 44-16,-17 36 16,-6 3-1,29-33-15,39-24 16,14-2-1</inkml:trace>
  <inkml:trace contextRef="#ctx0" brushRef="#br0" timeOffset="140696.52">19799 8211 0,'0'0'0,"0"0"16,0 0-16,0 0 15,0 0 1,0 0-16,-12-33 16,6 27-1,3 0-15,0 1 16,0-1-16,3 6 16,3-6-1,0 6-15,6-6 16,0 3-1,-1 0-15,1 3 16,-9 0-16,0 0 16,0 0-1,0 0-15,0 0 16,24 89 0,-42-51-16,-8 12 15,-1-11 1,6-13-16,6-8 15,4-3-15,2-6 16,6-6 0,3 3-16,3-6 15,3 0 1,6 0 0,5 0-16,7 0 15,9 0-15,20 0 16,24 0-16</inkml:trace>
  <inkml:trace contextRef="#ctx0" brushRef="#br0" timeOffset="141394.89">20639 8335 0,'0'0'0,"3"-38"0,6 2 15,0-11 1,0 2-16,-3 4 15,-3 2 1,-6 7-16,-6 2 16,-12-2-1,-5 8-15,-10 3 16,1 10 0,-1 8-16,-5 9 15,-13 20-15,-2 19 16,0 34-1,11 28-15,19-12 16,20-30 0,12-12-16,6-17 15,5-10-15,4-11 16,3-9 0,-1-12-16,10-15 15,11-11 1,7-27-16,-4-10 15,-11 16 1,-10 9-16,-11 11 16,-3 10-16,-3 5 15,-6 6 1,0 3-16,0 3 16,0 0-1,-3 6-15,3 6 16,0 0-16,-1 15 15,4 20 1,0 13-16,0 2 16,0 3-1,3-3-15,6-3 16,9-2 0</inkml:trace>
  <inkml:trace contextRef="#ctx0" brushRef="#br0" timeOffset="141942.15">21048 8391 0,'0'0'0,"0"0"0,-18-32 16,18 26-1,3 0-15,3-3 16,6-3-16,3 0 15,8 1 1,10 5-16,2 3 16,-5 3-1,-6 3-15,-7 3 16,-8-1 0,-6 7-16,-3-12 15,-15 33 1,-2-7-16,-4-8 15,3 3 1,3-9-16,4 6 16,5-7-16,3-2 15,6 3 1,5 0-16,10 0 16,9-3-1,8-3-15,13-6 16,14 0-1</inkml:trace>
  <inkml:trace contextRef="#ctx0" brushRef="#br0" timeOffset="143040.13">20275 7663 0,'0'0'0,"0"0"16,0 0-16,0 0 16,-32-12-1,29 12-15,0 0 16,3 0-16,0 0 15,0 0 1,0 0-16,0 0 16,103 24-1,-29-6-15,-3-9 16,-3-3-16,-5-12 16,-10 6-1,-12 0-15,-11 0 16,-9 0-1,-7 0-15,-5 0 16,-3-3 0,-3 0-16,-3-3 15,0 6-15,0 0 16,0 0 0,-21-59-16,10 35 15,-4 3 1,3 7-16,0 2 15,3 0 1,3 6-16,3 3 16,3 0-16,0 0 15,3 0 1,3 3-16,3 0 16,-9 0-1,42 9-15,-7 0 16,7 6-1,2 2-15,-6 4 16,-8-3 0,-12 0-16,-12-1 15,-12 4-15,-21 27 16,-20 5 0,-4 0-16,4 6 15</inkml:trace>
  <inkml:trace contextRef="#ctx0" brushRef="#br0" timeOffset="145826.43">21439 11413 0,'0'0'0,"0"0"0,0 0 0,0 0 0</inkml:trace>
  <inkml:trace contextRef="#ctx0" brushRef="#br0" timeOffset="146156.27">21388 11445 0,'0'0'0,"0"0"0,0 0 16,0 0 0,0 0-16,0 0 15,0 0 1,54-11-16,-1-4 16,27-15-1,3-2-15,5-1 16,1 1-16,-12-1 15,-18-2 1,-17 14-16,-13 9 16,-8 6-1,0 3-15,0 9 16,11 9 0,19 20-16</inkml:trace>
  <inkml:trace contextRef="#ctx0" brushRef="#br0" timeOffset="147804.79">2564 7335 0,'0'0'0,"0"0"0,0 0 16,0 0-16,0 0 15,0 0 1,0 0-16,29 47 16,-23-11-16,6-1 15,0-5 1,0-9-16,0 2 16,5-8-1,1 3-15,0-9 16,5-3-1,1-4-15,18-7 16,11-13-16,18-32 16,24-27-1,5-24 1,1-3-16,-18 27 16,-24 24-16,-12 24 15,1 17 1</inkml:trace>
  <inkml:trace contextRef="#ctx0" brushRef="#br0" timeOffset="150526.81">9201 12620 0,'0'0'0,"0"0"15,0 0 1,0 0-16,0 0 16,0 0-16,0 0 15,0 0 1,29-6-16,7 1 15,23-4 1,6 3-16,12 0 16,-12 6-1,-6 0-15,1 0 16,5 0-16,18-12 16,5 6-1,1-3 1,-24 3-16,0 3 15,-17 3-15,5 0 16,6-3 0,12 6-16,12 0 15,-6-3 1,-6 0-16,-6-3 16,6-6-16,1 9 15,4 0 1,1 6-16,-5 0 15,-7 0 1,6-3-16,17 0 16,22 0-1,-12 3-15,-9-6 16,-4 6 0,19-6-16,8 0 15,-5 6-15,-12-6 16,14 0-1,25-6-15,-10 0 16,-15 0-16,19-9 16,8 3-1,-15 12-15,-14-5 16,8-4 0,13 12-16,-7 3 15,-12-6 1,10 0-16,14 5 15,-17-5-15,-16 6 16,-5-12 0,14 6-16,7 6 15,-13-3 1,-11-6-16,12-8 16,8 5-1,-11 0-15,-18 3 16,-6-3-1,3-6-15,-3 0 16,0 3-16,-12 3 16,-9-6-1,-11 7-15,-16-1 16,-2 12 0,2 5-16</inkml:trace>
  <inkml:trace contextRef="#ctx0" brushRef="#br0" timeOffset="155771.44">9893 11037 0,'0'0'0,"0"0"0,0 0 0,0 0 0,-41-27 0,17 27 16,-11 12-1,-7 3-15,-5 3 16,0 3 0,-7-4-16,19 1 15,-1-3 1,13-3-16,-1 0 16,0 2-16,6 7 15,-5 3 1,-13 38-16,1 15 15,5 0 1,0-6-16,13-15 16,-1-9-1,6-8-15,6-1 16,-6 10-16,0 11 16,7 12-1,-7 6-15,6 0 16,-6 0-1,6-6-15,0-9 16,6-9 0,0-5-16,6-1 15,0-3 1,6-5-16,-6 2 16,6-2-16,5-1 15,-5-2 1,12-1-16,0-8 15,-1-1 1,13-8-16,17 3 16,0-15-16,7-6 15,-7 0 1,0-6-16,0-6 16,1-9-1,17-17-15,0-10 16,6-20-1,-6-14-15,-12-7 16,-18-3-16,-5 3 16,-6-11-1,-13-10-15,-5 10 16,-12 2 0,0 9-16,-6-17 15,-6-10-15,1 7 16,-1 17-1,0 18-15,-12 15 16,0 8 0,-17 19-16,-6 17 15,-18 18 1,-24 27-16</inkml:trace>
  <inkml:trace contextRef="#ctx0" brushRef="#br0" timeOffset="159360.39">21838 12807 0,'0'0'0,"0"0"0,0 0 0,0 0 16,0 0-16,0 0 16,0 0-16</inkml:trace>
  <inkml:trace contextRef="#ctx0" brushRef="#br0" timeOffset="160370.08">17931 8226 0,'0'0'0,"0"0"0,0 0 15,0 0 1,0 0-16,0 0 16,0 0-16,32-27 15,-17 21 1,3 0-16,2 0 15,7 3 1,9 0-16,8 0 16,3-3-1,4 1-15,-4-1 16,-8 0-16,-7 0 16,-8 3-1,-9 0-15,-4 0 16,-5 0-1,-3 0-15,-3 0 16,0 0 0,0 3-16,0 0 15,-14-33-15,8 16 16,3 5 0,0 6-16,0 0 15,3 0 1,0 3-16,0-3 15,0 6 1,3 0-16,-3 0 16,0 0-1,0 0-15,38 21 16,-14-9-16,0 0 16,-4 5-1,-5-8-15,-6-3 16,-3 0-16,-6 3 15,0-9 1,-42 62-16,-26 54 16,-20 37-1</inkml:trace>
  <inkml:trace contextRef="#ctx0" brushRef="#br0" timeOffset="163299.52">23493 8865 0,'0'0'0,"0"0"16,0 0-16,0 0 15,0 0 1,-3-27-16,0 21 16,0 6-1,0-6-15,0 6 16,0 0 0,3 0-16,0 0 15,-53 128 1</inkml:trace>
  <inkml:trace contextRef="#ctx0" brushRef="#br0" timeOffset="163759.78">23339 8788 0,'0'0'0,"0"0"0,0 0 16,-3-33-16,3 33 15,0-6 1,-3 6-16,3 0 16,0 0-16,-3 101 15,12-3 1</inkml:trace>
  <inkml:trace contextRef="#ctx0" brushRef="#br0" timeOffset="175351.07">11243 12514 0,'0'0'0,"0"0"0,0 0 0,0 0 0,0 0 15,0 0 1,0 0-16,0 0 16,0 0-1,0 0-15,0-30 16,6 24-16,0 0 15,0 0 1,0 6-16,0 0 16,-6 0-1,0 0-15,29 12 16,-11-9-16,0 0 16,-3 0-1,0 3-15,-1 0 16,1 0-1,3 3-15,3 0 16,-4-3 0,1-3-16,0-3 15,0-3 1,2 0-16,4-3 16,0-3-1,2-3-15,1 6 16,-3-3-16,2 3 15,-2 3 1,0 3-16,2 3 16,1 0-1,0 3-15,-1 0 16,-2 0 0,0 6-16,-1-6 15,-2-3-15,0 0 16,0 0-1,-4-3-15,1 0 16,-3 0 0,0 0-16,-1 0 15,4 0 1,0 0-16,3 0 16,-1 0-16,7-3 15,6 0 1,2-3-16,1-3 15,-1 9 1,1 0-16,-4 0 16,4 0-16,-1 9 15,1-3 1,-1 0-16,4-3 16,-4-3-1,13-6-15,2 0 16,3 0-1,-2 0-15,-1 12 16,-6-3-16,1 6 16,-4 0-1,1-3-15,-4-1 16,-2 4 0,2-6-16,4 0 15,8-3 1,9 3-16,3-3 15,-2 3-15,-7 0 16,-6-3 0,-2 0-16,-4 0 15,1 3 1,2-3-16,3 6 16,1-6-1,-1 6-15,0-6 16,-2 0-16,-1 0 15,1-6 1,-1-3-16,3 3 16,4 0-1,-1 3-15,0 3 16,4 6-16,-7-3 16,-3 3-1,-2-3-15,-4-3 16,-2 6-1,-1-6-15,1 0 16,2 6-16,7-6 16,2 6-1,-2-6-15,-4 6 16,-2-3 0,-4-3-16,1 0 15,-1 0 1,4 0-16,-1 0 15,15 0-15,15 0 16</inkml:trace>
  <inkml:trace contextRef="#ctx0" brushRef="#br0" timeOffset="183357.11">27116 10679 0,'0'0'0,"0"0"0,0 0 0,0 0 0,0 0 15,0 0 1,0 0-16,0 0 16,0 0-1,0 0-15,0 0 16,0 0 0,0 0-16,0 0 15,0 0-15,15 38 16,0-5-1,3 11-15,0-2 16,-7-7 0,-2-2-16,-9-9 15,0 5-15,-3-8 16,0 6 0,0-4-16,0-2 15,0 0 1,1 2-16,-4 4 15,-3 5 1,-3 7-16,-6 11 16,-3 1-1,1-7-15,2-6 16,3-5-16,3-12 16,0-6-1,4-7-15,-1 4 16,3-6-1,0 0-15,0-3 16,3 0 0,0-3-16,0 0 15,3-3-15,0 3 16,12-50 0,3-4-16,8-8 15,10-9 1,14-9-16,18-17 15,12-28-15,-9 10 16,-8 14 0,-13 30-16,-17 27 15,-13 23 1,-5 3-16,-3 13 16,-3-1-1,-3 6-15,0 0 16,0 0-16,0 0 15,0 0 1,3 6-16,6-1 16</inkml:trace>
  <inkml:trace contextRef="#ctx0" brushRef="#br0" timeOffset="184256.17">28135 11144 0,'0'0'0,"0"0"0,-12-30 15,6 15-15,3-3 16,-3-8 0,0-1-16,-3-8 15,-3-7 1,1 4-16,-1 5 15,-3 4-15,3 8 16,-3 3 0,1 6-16,-4 3 15,0 6 1,-9 6-16,-11 12 16,-9 15-1,2 11-15,4 10 16,8 8-16,12-3 15,15-12 1,9-11-16,9-1 16,6-8-1,6-9-15,2-6 16,1-9-16,6-9 16,5-12-1,4-2-15,-7-10 16,-2-5-1,-4-4-15,1-5 16,-9 5 0,-7 16-16,-5 8 15,-3 6 1,-3 6-16,-3 6 16,0 6-16,0 18 15,-3 11 1,3 7-16,3 2 15,6 0 1,0-5-16,-3-9 16,3-1-1,-3-5-15,0-9 16</inkml:trace>
  <inkml:trace contextRef="#ctx0" brushRef="#br0" timeOffset="184833">28511 10768 0,'0'0'0,"0"0"0,0 0 15,0 0-15,0 0 16,-6 56 0,-3-12-16,0 10 15,-3 11 1,0-9-16,1-6 16,-1-11-16,3-1 15,0-11 1,3-9-16,0-1 15,0-8 1,3 3-16,0-6 16,0-6-1,0 6-15,3-6 16,0 0-16,0 0 16,21-62-1,12-15-15,2 0 16,-5 27-1,-7 17-15,-2 12 16,-3 9 0,-3 12-16,2 9 15,4 0-15,3 6 16,0 12 0,-4-4-16,-8 4 15,-6 0 1,-6-4-16,3 10 15,0-1 1</inkml:trace>
  <inkml:trace contextRef="#ctx0" brushRef="#br0" timeOffset="185722.79">29198 10392 0,'0'0'0,"0"0"16,0 0-16,0 0 15,0 0 1,-3 32-16,-9 37 15,-9 40 1,-6 36-16,4-21 16,5-35-16,6-24 15,3-23 1,3-16-16,0-8 16,0-9-1,1-3-15,-1-6 16,-3-6-1,0-9-15,0-9 16,6-14 0,6 0-16,9-7 15,20-8-15,22-3 16,5 11 0,-6 22-16,-11 8 15,-10 9 1,-5 6-16,-6 6 15,-4 0 1,-5 8-16,-6-2 16,-6 6-1,-6-3-15,-6-3 16,-3-6 0,-2 0-16,-7-6 15,0 0-15,4 0 16,2 0-1,3 0-15,3 0 16,6 5-16,3 4 16,3-9-1,15 42-15,6-7 16,5 1 0,1-4-16,0-5 15,-1 0-15,-5-10 16,-3 4-1,0 3-15,-4 14 16,4 21 0</inkml:trace>
  <inkml:trace contextRef="#ctx0" brushRef="#br0" timeOffset="186099.45">30322 10152 0,'0'0'0,"0"0"15,0 0-15,-65 68 16,-21 39 0,1 35-16,14-3 15,8 27-15,25-27 16,17-42 0,12-26-16,6-8 15,6-10 1,6-9-16,9-2 15,3-28-15,-4-5 16</inkml:trace>
  <inkml:trace contextRef="#ctx0" brushRef="#br0" timeOffset="186427.44">30459 10487 0,'0'0'0,"0"0"0,0 0 15,-24 44 1,-6 12-16,-23 57 15,-6 17 1,-6-6-16,8-23 16,19-36-16,11-15 15,10-17 1,5-7-16,6-14 16,6-12-16,3 0 15,-3 0 1</inkml:trace>
  <inkml:trace contextRef="#ctx0" brushRef="#br0" timeOffset="186724.6">30331 10750 0,'0'0'0,"0"0"0,9-41 16,0 17 0,3 0-16,-3 4 15,3 8-15,-3 3 16,-1 3-1,1 6-15,-9 0 16,36 32-16,-12 31 16,-1 22-1,-2 10-15,3-6 16,-7-18 0,-2-18-16,-6-17 15,-3-4 1,-3-8-16,0-9 15,-6-3-15,3-4 16,0-5 0</inkml:trace>
  <inkml:trace contextRef="#ctx0" brushRef="#br0" timeOffset="187014.72">30192 11253 0,'0'0'0,"-32"-50"16,23 23-16,3 3 16,6 4-1,6 8-15,9-3 16,5 3 0,7-3-16,5 4 15,4-1-15,5 6 16,13-6-1,2 0-15,-3 3 16,-8 9 0,-13 0-16,-8 0 15,-6 12 1,-1 0-16</inkml:trace>
  <inkml:trace contextRef="#ctx0" brushRef="#br0" timeOffset="187401.36">30761 10436 0,'0'0'0,"0"0"16,5-32-1,1 23-15,0 0 16,0 6-16,-6 3 16,0 0-1,42 21-15,-16 5 16,7 13 0,8 23-16,-8 9 15,-15 30 1,-24 8-16,-15 18 15,-14-11-15,-13 14 16,-5-18 0,-6-35-16,-15-11 15,-3-16 1,23-18-16,16 1 16</inkml:trace>
  <inkml:trace contextRef="#ctx0" brushRef="#br0" timeOffset="187853.34">31344 10845 0,'0'0'0,"0"0"16,0 0-16,0 0 16,0 0-16,0 0 15,59 6 1,0-6-16,15 6 16,3-6-1,-9 0-15,-9 0 16,-8 0-1,-13-6-15,-11 6 16,-9 6-16,-7 2 16</inkml:trace>
  <inkml:trace contextRef="#ctx0" brushRef="#br0" timeOffset="188165.97">31187 11265 0,'0'0'0,"0"0"0,0 0 15,0 0 1,0 0-16,0 0 16,44-30-16,4 24 15,26 3 1,23-2-16,1-7 15,-15 6 1,-12 3-16,-15 3 16,-11 3-1,-7-3-15,-14 6 16,-4-6 0,-5 6-16,0 5 15</inkml:trace>
  <inkml:trace contextRef="#ctx0" brushRef="#br0" timeOffset="189231.94">32409 10972 0,'0'0'0,"0"0"0,0 0 16,0 0-1,-14-33-15,14 16 16,0 2 0,0-3-16,3 0 15,0-2 1,0 8-16,2-6 15,7-3-15,3 9 16,6-8 0,8 5-16,1-3 15,-3 12 1,-4 0-16,-2 0 16,3 6-1,-4 0-15,1 0 16,3 0-16,3 6 15,-1 0 1,1 0-16,-1 6 16,1-3-1,-3 3-15,-3-6 16,-4 8-16,-5-5 16,-3 0-1,-3-3-15,-3 6 16,-3-3-1,0-3-15,0-6 16,-9 26 0,0-11-16,-6 9 15,-8 5 1,-10 10-16,-5 5 16,-4 4-16,-11 8 15,-3-6 1,-4 1-16,7 2 15,6-6 1,11-8-16,10-10 16,8-11-16,3 0 15,6-6 1,3-4-16,3-2 16,3-6-1,0 0-15,3 0 16,-3 0-16,0 0 15,45-8 1,-19 5-16,7 0 16,-1 6-1,4 2-15,-4 1 16,4 9 0,2 0-16,4 6 15,2 5 1,1 1-16,8-3 15,3-7-15,1-11 16,-4-18 0,3-14-1</inkml:trace>
  <inkml:trace contextRef="#ctx0" brushRef="#br0" timeOffset="195955.27">23301 8705 0,'0'0'0,"0"0"0,0 0 0,0 0 0,0 0 16,0 0-16,0 0 15</inkml:trace>
  <inkml:trace contextRef="#ctx0" brushRef="#br0" timeOffset="198001.41">23005 10907 0,'0'0'0,"0"0"16,0 0 0,0 0-16,0 0 15,-21-33-15,18 27 16,0 0 0,0 1-16,3-1 15,-3 0 1,0 0-16,-3 3 15,0-3 1,0 3-16,0 3 16,0 0-16,6 0 15,0 0 1,0 0-16,-44 53 16,32-29-1,0 0-15,3-1 16,1-2-1,2-3-15,0-3 16,3-4-16,0-2 16,3 0-1,3 6-15</inkml:trace>
  <inkml:trace contextRef="#ctx0" brushRef="#br0" timeOffset="199630.28">23777 12875 0,'0'0'0,"0"0"15,0 0 1,0 0-16,0 0 16,0 0-1,0 0-15,0 0 16,0 0-16,0 0 15,0 0 1,0 0-16,0 0 16,0 0-1,30-24-15,-7 24 16,7 0 0,3 0-16,2 0 15,1 0-15,-4 0 16,1 0-1,-4 0-15,1 0 16,3 6 0,-1-6-16,4 0 15,-1 0 1,1 0-16,2 0 16,-2 0-16,-7 0 15,1 0 1,0 0-16,-1 0 15,-2 0 1,2 0-16,-2 0 16,0 0-1,-4-6-15,1 6 16,3 0-16,-1 0 16,1 0-1,6 0-15,2 0 16,4-3-1,-1 0-15,-2-3 16,-7 3-16,-2 3 16,-6 0-1,-4 3-15</inkml:trace>
  <inkml:trace contextRef="#ctx0" brushRef="#br0" timeOffset="200947.35">19038 8696 0,'0'0'0,"0"0"16,0 0 0,29-32-16,-8 17 15,6 0-15,-1 6 16,1 0-1,0 0-15,-1 3 16,1 1 0,-3-1-16,-1 6 15,1 0 1,3 0-16,5 6 16,10-6-16,5 5 15,-3-5 1,1 0-16,2 0 15,-2 6 1,-1-3-16,0 3 16,-2 3-1,8 0-15,9 6 16,6-3-16,1-9 16,-7 0-1,-6-3-15,-3 0 16,-2 5-1,-1 10-15,3 0 16,1 0-16,2-3 16,0 0-1,1-4-15,-1-2 16,3 0 0,-3-6-16,1 9 15,-1-3 1,-6 24-16,-8 23 15</inkml:trace>
  <inkml:trace contextRef="#ctx0" brushRef="#br0" timeOffset="208920.59">19810 9066 0,'0'0'0,"0"0"0,0 0 0,0 0 0,0 0 15,0 0-15,-20 53 16,-19 30 0,-26 39-16,-3-1 15,9-6 1,14 1-16,10-19 15,8-17 1,6-21-16,4-8 16,5-19-1,3-5-15,3-9 16,0-6-16,3-7 16,3-2-1,0-3-15,0 0 16,0 0-1,65-109-15,-20 26 16,8-3 0,3-8-16,0-1 15,4 6-15,5-20 16,-6 26 0,-6 18-16,1 8 15,-7 13 1,-9 11-16,-14 10 15,-6 2-15,-6 9 16,-3-3 0,-3 1-16,-1-1 15,-2 0 1,0 0-16,-3 3 16,0 1-1,0-1-15,0 6 16,0 0-16,0 0 15,0-3 1,-3 9-16,0-6 16,0 6-1,1 0-15,2 0 16,0 0 0,-27 33-16,3 5 15,-2 24-15,-7 15 16,-3 15-1,4-12-15,2-9 16,4-9 0,-1-9-16,0-8 15,1 2 1,-7 3-16,1 7 16,2 2-16,3-3 15,7 0 1,-1 1-16,3-4 15,3-9 1,1-5-16,-1-1 16,6 1-1,-6 5-15,0 6 16,0 7-16,1 2 16,-4 0-1,3-3-15,0 6 16,-2-3-1,-1 18-15,-3 12 16,-3 3 0,1-12-16,-1-9 15,-3 6-15,-8 0 16,-1 6 0,-2-6-16,-10 11 15,-2-11 1,6 0-16,-1-6 15,-5 6-15,-6 18 16,2-6 0,13-24-16,6-9 15,8-23 1,12-10-16,9-14 16,18-9-1,26-6-15</inkml:trace>
  <inkml:trace contextRef="#ctx0" brushRef="#br0" timeOffset="210394.69">18549 11854 0,'0'0'0,"0"0"16,0 0-16,0 0 16,-29-6-1,26 6-15,3 0 16,0 0 0,0 0-16,0 0 15,106 0 1,-32-6-16,9 0 15,18-3 1,17-9-16,-14 10 16,-12-1-16,-7 0 15,13 9 1,12-12-16,-4 3 16,-8-6-1,6 1-15,29-7 16,-12-3-1,-17-2-15,-21 2 16,3-3-16,5 9 16,-5 4-1,-9 2-15,-9 0 16,0-3 0,15-9-16,6-2 15,3 8-15,-15-3 16,-9 7-1,-9-4-15,-3 3 16,1 3 0,-1 0-16,0 1 15,9-1 1,0-9-16,-3 6 16,-5-3-16,-7 1 15,3 8 1,4-3-16,11 0 15,-3 0 1,-9 3-16,-6 1 16,-2-1-16,-4 3 15,9 0 1,15-3-16,12-9 16,-6 3-1,-14 1-15,-16-1 16,-14 3-1,-7 0-15,-8 3 16,-9-3-16,-6 1 16,-9-16-1,-12-6-15,-5-5 16,-4-7 0,-2-5-16,5 12 15,3 5-15,9 15 16,4 4-1,2 2-15,3 6 16,3 6 0,3 0-16,3 0 15,-3 0 1,0 0-16,56 21 16,-12-7-1,10 7-15,2 6 16,3-4-16,3-8 15,-2 3 1,2-3-16,-12-3 16,-11-1-1,-10-2-15,-8-3 16,-9 0-16,-9 0 16,-9 0-1,-21 12-15,-17 8 16,-13 1-1,-8 8-15,-6 1 16,-12 0 0,3-10-16,9 7 15,27 5 1,14 12-16</inkml:trace>
  <inkml:trace contextRef="#ctx0" brushRef="#br0" timeOffset="211029.87">20175 9004 0,'0'0'0,"0"0"16,0 0-1,0 0-15,0 0 16,0 0-16,-72 38 16,1 1-1,-35 50-15,-18 14 16,8-20-1,39-15-15,30-26 16,20-19 0,12-8-16,3-9 15,7 0 1,5-6-16,0 0 16,0 0-16</inkml:trace>
  <inkml:trace contextRef="#ctx0" brushRef="#br0" timeOffset="211396.95">19870 9211 0,'0'0'0,"0"0"0,6-29 16,-1 11-16,1-3 15,0 3 1,0 1-16,0 8 16,0 0-1,-3 0-15,0 9 16,-3-6-1,0 6-15,0 0 16,-3 0-16,0 0 16,-3 0-1,6 0-15,-53 33 16,-12 17 0,-21 15-16,-3 12 15,24-21 1,18-17-16,14-7 15,9-14-15,10 0 16,8-9 0,6-9-16,0 0 15,62-39 1,74-70-16</inkml:trace>
  <inkml:trace contextRef="#ctx0" brushRef="#br0" timeOffset="211597.11">20151 8900 0,'0'0'0,"0"0"16,0 0-16,0 0 16,35 33-1,-14-6-15,3 5 16,-1 7-16,4 5 16,0 27-1,-7 3-15,-8 0 16,-6-6-1,-9 0-15,0 18 16,-3 23-16</inkml:trace>
  <inkml:trace contextRef="#ctx0" brushRef="#br0" timeOffset="212396.39">20817 8832 0,'0'0'0,"0"0"16,0 0-16,0 0 15,47 12 1,-8-12-16,17 0 16,9-6-16,9 0 15,-6 0 1,-6 0-16,9 3 15,3 1 1,3-4-16,-3-3 16,3 3-1,-11-3-15,-1 0 16,3 3-16,-9 3 16,6-3-1,0 0 1,-3 0-16,1-2 15,-4 5-15,0-3 16,9-3-16,6 3 16,0-6-1,-6 6-15,-6 0 16,-5 3 0,-1 3-16,9 0 15,9-6 1,3-6-16,-6 7 15,-6-1 1,-15 3-16,-5 3 16,-1 6-16,-8 2 15,-19 19 1,-14 6 0</inkml:trace>
  <inkml:trace contextRef="#ctx0" brushRef="#br0" timeOffset="213893.83">18990 12014 0,'0'0'0,"0"0"15,0 0-15,0 0 16,0 0-1,-14-33-15,17 12 16,2-14-16,1 2 16,0 1-1,-3 8-15,-3 3 16,0 10 0,-3-1-16,0-3 15,3 9 1,0-3-16,0 0 15,3 0-15,6-8 16,18-10 0,17-11-1,12-7-15,4 1 16,8-13-16,-3-8 16,15 6-1,18-3-15,-1-3 16,-2 0-16,-9 3 15,29-6 1,21-12-16,-8-6 16,-16 6-1,24 6-15,4-12 16,-10-3 0,15-17-16,15-7 15,-18 19-15,-30 14 16,27-6-1,-5 6-15,-19-6 16,-5-3 0,11 7-16,0-1 15,-17 0 1,-15 12-16,8-12 16,1 6-16,3 0 15,-18 15 1,-15 12-16,-6 2 15,3 4 1,18-6-16,-6 11 16,-15 7-16,-15 5 15,-8 3 1,-9 4-16,-10 2 16,-5 12-1,-6 0-15,-3 0 16,-6 3-1,-3-3-15,-12 0 16,-17 0-16,-19 0 16,-2 3-1,0 3-15,5-3 16,4 3 0,5-3-16,10 1 15,2 2 1,6 0-16,7 0 15,5 0-15,3 0 16,6 0 0,3-3-16,17-9 15,31-9 1,41-14-16,8-7 16,-11 7-1,-15 8-15,-6 3 16,0-2-16,-6 8 15,-17 3 1,-16 3-16,-8 6 16,-9 3-1,-3 0-15,-6 3 16,-3 3 0,0-3-16,0 0 15,-62 86-15,5 9 16,-8 14-1,0 7-15,-21 17 16,-3 3 0,4-6-16,25-32 15,22-15-15,20-6 16,9-3 0</inkml:trace>
  <inkml:trace contextRef="#ctx0" brushRef="#br0" timeOffset="214623.48">23493 8877 0,'0'0'0,"6"-57"16,3 7-1,9-18-15,-1 0 16,1 15 0,-6 11-16,-6 10 15,-3 14 1,0 3-16,-3 3 15,0 9-15,0 0 16,0 3 0,0 0-16,0 0 15,0 0 1,-27 63-16,0 14 16,-8 20-1,-6 22-15,5-4 16,3-11-16,1 14 15,2-9 1,7-11-16,2-9 16,3-12-1,3 6-15,-5 11 16,-1-5 0,0-6-16,-3-6 15,1 0-15,-7 6 16,4-3-1,2 0-15,3-6 16,0-6 0,1 0-16,2-3 15,0-6-15,3 0 16,-2-3 0,2-5-16,-3 8 15,0-12 1,3-2-16,1-10 15,2-5 1,3-9-16,0-10 16,6-2-1,3-6-15</inkml:trace>
  <inkml:trace contextRef="#ctx0" brushRef="#br0" timeOffset="-210337.24">1835 10744 0,'0'0'0,"0"0"0,0 0 0,0 0 0,0 0 15,0 0 1,-11 36-16,11 17 16,0 27-1,5 12-15,1-21 16,0-15-16,0-18 15,6-14 1,6-9-16,11-21 16,54-65-1,113-133-15,76-104 16,24-24 0,-18 22-16</inkml:trace>
  <inkml:trace contextRef="#ctx0" brushRef="#br0" timeOffset="-199122.77">19029 16160 0,'0'0'0,"0"0"0,0 0 0,0 0 0,0 0 16,0 0-16,0 0 15,0 0 1,0 0-16,0 0 16,0 0-1,-24-33-15,30 21 16,9-5-1,9-7-15,5-6 16,4-2 0,-1 2-16,1 4 15,-4-1-15,-2 6 16,3-2 0,-1 5-16,-2-3 15,0 3 1,2-2-16,1-1 15,-1-3-15,4 7 16,3-10 0,-1 3-16,-2-2 15,-4-7 1,7 0-16,-1 1 16,4-1-1,-1 1-15,4-4 16,5 4-1,21-13-15,6 1 16,0 3-16,-6-1 16,0-8-1,-8-3-15,-1 8 16,-6 1 0,-6 5-16,4 1 15,-7 8 1,-2 1-16,-13 5 15,-5 3-15,-3 3 16,-10 4 0,-2 2-16,-3 0 15,-3 6 1,-3 6-16,-3-6 16,-6 6-16,-8-3 15,-7 0 1,-3 0-16,1 3 15,-1 0 1,6 0-16,3 0 16,7 0-1,2 0-15,3 0 16,3 0-16,3 0 16,6-3-1,12-3-15,8-2 16,7-4-1,-1 0-15,1 3 16,-4-3 0,-5 6-16,-6 6 15,-3-3-15,-6 3 16,-3 0 0,-4 0-16,1 3 15,-3 3 1,0 0-16,0-6 15,-17 47-15,-4-2 16,-6 11 0,-2 27-16,-1 17 15</inkml:trace>
  <inkml:trace contextRef="#ctx0" brushRef="#br0" timeOffset="-197086.65">19094 16210 0,'0'0'0,"0"0"16,0 0-1,0 0-15,0 0 16,0 0-16,0 0 16,0 0-1,0 0-15,0 0 16,-30-29 0,27 26-16,0-3 15,1 0-15,-4 0 16,0-3-1,0 0-15,0 3 16,0-3 0,0 3-16,0 6 15,3-6 1,0 6-16,3 0 16,0 0-1,3 0-15,9 0 16,6 0-16,14 0 15,19 0 1,17 0-16,12 0 16,14-5-1,-2-4-15,-3-9 16,3 6 0,-6 3-16,-1 3 15,4 0-15,-9-5 16,-3 5-1,0-6-15,-9 9 16,3 3 0,3 0-16,6-6 15,-3 0-15,-6 0 16,-6 6 0,9 6-16,9 6 15,9-6 1,-3-6-16,-3 3 15,-4 3 1,13 0-16,-6-1 16,-6-5-16,-12 0 15,-15-5 1,-14 5-16,-13-6 16,-5 6-1,-9-3-15,-6-3 16,-3 3-1,-3 0-15,-3-3 16,0 0-16,0 6 16,0 0-1,0 0-15,-18-27 16,12 21 0,0 0-16,3 1 15,3-1 1,0 6-16,3-3 15,3 0-15,3 0 16,3 3 0,2 0-16,-14 0 15,42 9 1,-16-3-16,-2 8 16,-3 1-16,-3-6 15,-7 6 1,-8-3-16,-6 5 15,-11 10 1,-19 17-16,-20 1 16,-15-7-1,-3-5-15,17-15 16,28-18 0,11-6-16</inkml:trace>
  <inkml:trace contextRef="#ctx0" brushRef="#br0" timeOffset="-195555.5">19195 16127 0,'0'0'0,"0"0"0,0 0 16,0 0-1,-30-12-15,21 7 16,0-4-16,-3-3 16,1 6-1,-4 0-15,3 3 16,0 0-1,3 0-15,3 3 16,0 0 0,0 0-16,4 0 15,-1 0-15,0 3 16,3 0 0,0-3-16,0 0 15,38 41 1,-5-8-16,11 3 15,3-1 1,7 4-16,-1-1 16,9 3-16,3-2 15,0-7 1,-2 1-16,-10 3 16,3 5-1,-3 3-15,-5-5 16,2-1-1,9 1-15,9-1 16,-3-2-16,-5-7 16,-4 1-1,-6-3-15,1 2 16,2-2 0,15 11-16,6-5 15,0 5 1,-3 1-16,-3-1 15,-3 7-15,0-7 16,3-2 0,6-1-16,-5-5 15,-13-10 1,-9-2-16,-11-3 16,-10-9-16,-5 0 15,-3 0 1,-6 0-16,-6-6 15,-1 0 1,-2-6-16,0 0 16,-3-3-1,0 9-15,-11-62 16,-1 26-16,-3 1 16,-6 2-1,-2 4-15,2 14 16,3 3-1,6 0-15,3 6 16,3 3 0,3 0-16,3 3 15,0 3-15,0-3 16,0 0 0,39 54-16,-9-16 15,-1 6 1,1-11-16,-4 0 15,-8-10 1,-3-5-16,-6-9 16,-3 3-16,-6-6 15,-3-1 1,-6 1-16,-12-3 16,-26 3-1,-27 0-15,3-12 16,0 0-16</inkml:trace>
  <inkml:trace contextRef="#ctx0" brushRef="#br0" timeOffset="-194320.77">22164 15947 0,'0'0'0,"0"0"0,0 0 16,0 0 0,0 0-16,0 0 15,0 0 1,0 0-16,0 0 16,-33 59-16,18 0 15,7-3 1,5 1-16,3-10 15,6-6 1,2-2-16,1-7 16,0-11-1,0 0-15,0-12 16,0-3-16,-9-6 16,0 0-1,44-36-15,-17 4 16,2-19-1,-2-5-15,-6 3 16,-3 8-16,-7 13 16,-2 11-1,-6 3-15,0 7 16,0 5 0,0 0-16,-3 3 15,0 3 1,0 3-16,3 9 15,0 17 1,0 15-16,0 16 16,0 5-16,3-3 15,0-18 1,0-8-16,6-7 16,5-2-16,7-9 15</inkml:trace>
  <inkml:trace contextRef="#ctx0" brushRef="#br0" timeOffset="-194128.4">22617 16320 0,'0'0'0,"0"0"16,0 0-16,0 0 15,0 0-15,0 0 16,0 0-1,0 0-15,0 0 16,15 38 0,-12-11-16,2 8 15</inkml:trace>
  <inkml:trace contextRef="#ctx0" brushRef="#br0" timeOffset="-193010.62">22226 16077 0,'0'0'0,"0"0"0,0 0 15,-33-12 1,28 3-16,2 3 15,0 0-15,0 1 16,3-1 0,0 3-16,0 3 15,0 0 1,0 0-16,0 0 16,59-45-1,-41 36-15,-4 0 16,-2 9-16,-3 0 15,0 6 1,-3-3-16,0 6 16,3 0-16</inkml:trace>
  <inkml:trace contextRef="#ctx0" brushRef="#br0" timeOffset="-191840.56">22116 15763 0,'0'0'0,"0"0"0,0 0 15,0 0-15,0 0 16,0 0 0,0 0-16,0 0 15,0 0 1,0 0-16,0 0 15,0 0 1,63-6-16,-10 6 16,6 0-16,-3-6 15,-11 6 1,-10-3-16,-11 1 16,-9-1-1,-3-3-15,-6 0 16,-6 0-1,0 0-15,0 6 16,0 0-16,0 0 16,-27-33-1,21 27-15,0 0 16,3 4 0,3-1-16,3 0 15,0 3 1,6 0-16,-9 0 15,38 8 1,-17-2-16,-3 6 16,-3-3-16,-9 0 15,-6-9 1,-45 80-16,-47 41 16</inkml:trace>
  <inkml:trace contextRef="#ctx0" brushRef="#br0" timeOffset="-191421.81">20231 14405 0,'0'0'0,"0"0"0</inkml:trace>
  <inkml:trace contextRef="#ctx0" brushRef="#br0" timeOffset="-190670.6">19716 14639 0,'0'0'0,"0"0"0,0 0 16,0 0-1,9-39-15,-4 13 16,-2-7-16,0-2 16,0-4-1,-3 6-15,-3-5 16,0 5-1,0 4-15,1 2 16,-4 4-16,-3 2 16,-3 12-1,0 3-15,12 6 16,-41 21 0,14 11-16,6 13 15,12 11 1,9-3-16,9-5 15,6-7 1,0-11-16,0-16 16,2-2-16,-5-6 15,-12-6 1,30-29-16,-9-7 16,-1 1-1,-5-4-15,-3 12 16,-3 7-16,-3 5 15,-3 0 1,0 9-16,-3 6 16,0 0-1,0 0-15,0 12 16,0 21 0,0 11-16,0 9 15,6 3 1,8 13-16,10 2 15</inkml:trace>
  <inkml:trace contextRef="#ctx0" brushRef="#br0" timeOffset="-190223.52">19991 14615 0,'0'0'0,"0"0"16,0 0-16,0 0 16,47-21-1,-23 15-15,0 6 16,-4 0-1,-2 0-15,0 6 16,-3 6 0,-6 0-16,-6 3 15,-3-15-15,-21 53 16,-15-12 0,-2-2-16,5-12 15,13-4 1,5-8-16,9-3 15,6-3-15,6 0 16,6-3 0,8-3-16,10 2 15,17 1 1,15 6 0</inkml:trace>
  <inkml:trace contextRef="#ctx0" brushRef="#br0" timeOffset="-189523.04">19591 14002 0,'0'0'0,"0"0"16,0 0-16,0 0 15,0 0 1,0 0-16,9-35 16,21 17-16,14 0 15,10-2 1,8 8-16,9 0 16,-3-3-1,-6 3-15,-15 1 16,-14-4-1,-12 9-15,-10 0 16,-5 0 0,-6 0-16,-6 0 15,-5-3-15,-4-3 16,-6 4 0,0-4-16,1 0 15,2 6 1,6 0-16,3 3 15,6 0 1,0 3-16,6 0 16,6 0-16,9 0 15,8 0 1,4 0-16,0 0 16,-7 3-1,-8 0-15,-9 9 16,-6-12-1,-56 83-15,-30 65 16,-18 56-16</inkml:trace>
  <inkml:trace contextRef="#ctx0" brushRef="#br0" timeOffset="-188257.93">20897 18045 0,'0'0'0,"0"0"15,-30-33 1,21 19-16,0-10 16,-2 0-16,-4-2 15,0 5 1,-3 0-16,-2 3 15,-4 1 1,0 5-16,0-3 16,4 9-16,2 0 15,3 3 1,0 0-16,1 3 16,-4 6-1,-6 6-15,-2 21 16,2 11-1,6 12-15,12-2 16,6 2-16,6-12 16,3-5-1,6-13-15,5 1 16,4-15 0,0-12-16,2-6 15,10-21 1,2-5-16,-2-13 15,-3-5 1,-13 11-16,-5 13 16,-6 8-16,-3 6 15,-3 3 1,0 3-16,0 1 16,0 5-1,0 5-15,0 4 16,3 9-16,2 26 15,4 25 1,9 10-16,15-2 16,11-3-1</inkml:trace>
  <inkml:trace contextRef="#ctx0" brushRef="#br0" timeOffset="-187574.74">21145 18045 0,'0'0'0,"0"0"16,0 0-16,0 0 16,0 0-1,0 0-15,0 0 16,0 0-16,0 0 15,0 0 1,0 0-16,0 0 16,0 0-1,6 38-15,-3-26 16,-3 6 0,0-3-16,-3 3 15,0 2-15,0-2 16,1 0-1,-1-3-15,0-1 16,0-2 0,0-6-16,3 0 15,0 0 1,0 0-16,3-3 16,0 0-1,3 0-15,-1 3 16,4 0-16,3 6 15,0 2 1,0 4-16,-3 3 16,-6-3-1,-3 5-15,-6-2 16,-9 3-16,-18-4 16,-2-2-1,-1-12 1</inkml:trace>
  <inkml:trace contextRef="#ctx0" brushRef="#br0" timeOffset="-186732.92">20444 17625 0,'0'0'0,"-47"-21"0,29 15 15,3-3 1,6-3-16,3 6 16,6 1-1,0 5-15,0 0 16,0 0-16,59-9 15,-17 6 1,2 0-16,4 0 16,-7 0-1,-5-3-15,-10 6 16,-8 0-16,-6 0 16,-6 0-1,-3 0-15,-3-6 16,0 6-1,0 0-15,0 0 16,0 0 0,0 0-16,0 0 15,0 0-15,0 0 16,0 0 0,0 0-16,0 0 15,0 0 1,0 0-16,0 0 15,12-12-15,5 12 16,-2 6 0,-6-6-16,-6 12 15,-6 26 1,-15 57-16</inkml:trace>
  <inkml:trace contextRef="#ctx0" brushRef="#br0" timeOffset="-185619.03">20728 17314 0,'0'0'0,"0"0"15,0 0-15,0 0 16,0 0 0,-32 0-16,26 0 15,3 0 1,0 0-16,0 0 15,0 0-15,0 0 16,0 0 0,0 0-16,-3 0 15,0 0 1,0 0-16,3 0 16,0 3-16,0 0 15,3 0 1,0 3-16,0-6 15,0 0 1,18 26-16,-6-14 16,3 0-1,2 0-15,1 0 16,0-3-16,0 5 16,-4-2-1,1 0-15,0 0 16,-6 0-1,0-3-15,-6 3 16,-3-7-16,-6 7 16,-3 3-1,-6 18-15</inkml:trace>
  <inkml:trace contextRef="#ctx0" brushRef="#br0" timeOffset="-171943.96">29568 15559 0,'0'0'0,"44"-38"0,-9 5 15,-2-5-15,-3-1 16,-10 1-16,-2-1 16,-6 4-1,-3-1-15,-3 1 16,-3 2 0,0 1-16,-3 8 15,0 3 1,-3 3-16,0-2 15,-3 8-15,-6 0 16,-3 6 0,-3 6-16,-11 12 15,-16 20 1,-2 25-16,3 11 16,8-3-16,12-3 15,10-9 1,5 1-16,3-19 15,6-14 1,0-3-16,3-7 16,0-8-1,3-3-15,-6 0 16,0 0-16,50-38 16,-29 11-1,-3 1-15,-7 2 16,-2 3-1,-3 9-15,0 6 16,-3 6 0,0 0-16,0 12 15,0 9 1,3 17-16,0 10 16,-3-1-16,0 3 15,-3 13 1</inkml:trace>
  <inkml:trace contextRef="#ctx0" brushRef="#br0" timeOffset="-171441.54">29875 15506 0,'0'0'0,"0"0"0,21-30 16,-12 18-16,3 3 16,0 4-1,0-1-15,-1 6 16,-11 0 0,27 11-16,-12-5 15,0 3 1,-4 9-16,-8 3 15,-8 14-15,-7 4 16,-6 5 0,0-5-16,3-10 15,6-11 1,4 0-16,2-9 16,0-6-1,3 0-15,3-3 16,0 0-16,2 0 15,7 2 1,3 1-16,3 15 16,3 3-1,-10 3-15,-8-4 16,-11 10 0,-13-1-16,-18 13 15,7-10-15,5-5 16</inkml:trace>
  <inkml:trace contextRef="#ctx0" brushRef="#br0" timeOffset="-170576.73">29464 14633 0,'0'0'0,"0"0"16,0 0-16,0 0 16,44 0-16,7 0 15,11 6 1,3-6-16,-9 0 15,-2 0 1,-10-6-16,-6 0 16,-8 3-1,-9-6-15,-9 0 16,-7-3-16,-5 0 16,0 12-1,0 0-15,-8-50 16,2 29-1,3 10-15,0-1 16,0 3 0,0 3-16,0 0 15,3 3 1,0 0-16,3 0 16,0 0-16,3 0 15,6 0 1,2 3-16,1 0 15,0 3 1,-3 3-16,-6 3 16,-6-9-16,-18 44 15,-15 1 1,-20 26-16,-12 12 16,15 0-1,8-6-15</inkml:trace>
  <inkml:trace contextRef="#ctx0" brushRef="#br0" timeOffset="-169510.71">30302 15094 0,'0'0'0,"0"0"16,0 0-16,0 0 16,0 0-1,0 0-15,35-26 16,-20 26-16,6-3 16,8 3-1,7 0-15,2-3 16,4 0-1,-4 0-15,-2 6 16,-12 6 0,-10 3-1</inkml:trace>
  <inkml:trace contextRef="#ctx0" brushRef="#br0" timeOffset="-169099.53">30311 15272 0,'0'0'0,"0"0"15,0 0-15,0 0 16,0 0-1,0 0-15,0 0 16,41-12 0,-17 12-16,11 0 15,13 0 1,2 9-16,6 6 16</inkml:trace>
  <inkml:trace contextRef="#ctx0" brushRef="#br0" timeOffset="-167889.07">31421 14875 0,'0'0'0,"0"0"0,0 0 16,0 0-1,0 0-15,0 0 16,0 0 0,0 0-16,0 0 15,-39 98 1,-11-9-16,-9 0 15,-6-15 1,8-27-16,16-11 16,8-16-16,10-11 15,8-3 1,0-6-16,3-3 16,3-3-1,0-6-15,1-8 16,2-10-16,6-8 15,6-7 1,5-2-16,4 5 16,6 7-1,3 5-15,5 13 16,4 2 0,-10 15-16,4 15 15,-3 2-15,-4 16 16,-5-1-1,-9 4-15,-6 8 16,-6 10 0,-3 17-16</inkml:trace>
  <inkml:trace contextRef="#ctx0" brushRef="#br0" timeOffset="-166544.01">31761 15189 0,'0'0'0,"0"0"15,21-50-15,-9 14 16,0-2-1,-1-4 1,-5 4-16,-6 5 16,-9 10-16,-8 2 15,-4 18 1,-18 6-16,-23 24 16,-9 35-16,3 27 15,18 2 1,20-14-16,15-21 15,10-11 1,2-16-16,6-8 16,2-3-1,4-9-15,6-3 16,-15-6-16,53-18 16,-14-15-1,2 1 1,-11-1-16,-12 19 15,-3 2-15,-7 6 16,-5 6 0,-3 6-16,0-6 15,-9 50 1,1 9-16,-4 6 16,3 0-16,3-8 15,6-7 1,0-12-16,3-5 15</inkml:trace>
  <inkml:trace contextRef="#ctx0" brushRef="#br0" timeOffset="-166406.81">31903 15544 0,'0'0'0,"0"0"0,0 0 16,0 0-1,0 0-15,0 0 16,3 48-1,-15-10-15,-2 4 16</inkml:trace>
  <inkml:trace contextRef="#ctx0" brushRef="#br0" timeOffset="-165721.67">31557 14606 0,'0'0'0,"0"0"0,-12-32 16,9 20-16,0 0 16,3 6-1,6 0-15,9-3 16,14 3-1,13 0-15,5 0 16,4 6 0,-1 0-16,-3-5 15,-8 5-15,-13-3 16,-11 0 0,-6 0-16,-6 0 15,-3 0 1,-3-3-16,0 0 15,-3 0 1,0 0-16,3 0 16,0 0-1,0 0-15,3 3 16,3-3-16,3 6 16,3 0-1,6 0-15,6 6 16,2 9-1,-8 3-15,-12 14 16,-21 22 0,-26 26-16,-21 20 15,9-8-15,20-15 16,12-9 0</inkml:trace>
  <inkml:trace contextRef="#ctx0" brushRef="#br0" timeOffset="-165240.88">32034 15257 0,'0'0'0,"0"0"0,44-6 15,-6 6 1,13 0-16,8-6 15,9 6 1,0-6-16,-12 6 16,-17 0-1,-18 6-15,-10 9 16</inkml:trace>
  <inkml:trace contextRef="#ctx0" brushRef="#br0" timeOffset="-165044.54">32330 15012 0,'0'0'0,"0"0"0,0 0 15,0 0-15,0 0 16,0 44 0,-6 6-16,-3 24 15,-6 18 1,9-9-16,3-12 15</inkml:trace>
  <inkml:trace contextRef="#ctx0" brushRef="#br0" timeOffset="-164240.87">32768 16287 0,'0'0'0,"0"0"0,0 0 15,0 0-15,0 0 16,0 0 0,-24-29-16,12-1 15,-6-17 1,1-13-16,2-11 15,-3-29 1,6-16-16,9 1 16,12 5-16,3-11 15,9-6 1,5-12-16,1 29 16,3 24-1,-1 12-15,4 15 16,-1 15-16,-2 14 15,-3 10 1,-7 14-16,-8 6 16,-3 11-1,-6 4-15,-3-15 16,-12 45 0,3-10-16,-6 1 15,4-4 1,-1-8-16,3 0 15,3-10-15,3-2 16,6 0 0,3-3-16,6 3 15,5 3 1,7 2-16,0 7 16,-3-3-1,-7 2-15,-8-8 16,-9 3-16,-11 3 15,-10 2 1,-3 4-16,-5 0 16,-4-10-1,4 16-15,2-1 16</inkml:trace>
  <inkml:trace contextRef="#ctx0" brushRef="#br0" timeOffset="-163666">33555 15157 0,'0'0'0,"0"0"16,0 0-16,-12-33 0,-3 15 0,-11 9 0,-4 9 0,-8 9 0,-19 27 0,4 23 0,9 12 0,8 3 0,13-3 0,11-18 0,9-14 0,9-7 0,3-8 0,5-6 0,4-9 0,3-9 0,17-15 0,16-12 0,-4-2 0,-15 8 0,-17 3 0,-6 12 0,-9 0 0,-3 6 0,0 0 0,0 6 0,0-6 0,-30 51 0,-2 49 0,-7 42 0</inkml:trace>
  <inkml:trace contextRef="#ctx0" brushRef="#br0" timeOffset="-162870.93">33366 15979 0,'0'0'0,"0"0"0,0 0 0,0 0 0,35-17 0,-11 17 0,11 0 0,4 0 0,-1 5 0,-5 1 0,-9 3 0,-7 3 0,-8 0 0,-9-12 0,0 0 0,0 0 0,0 0 0,0 0 0,0 0 0,0 0 0,0 0 0,0 0 0,0 0 0,0 0 0,0 0 0,0 0 0,0 0 0,-18 56 0,18-56 0,0 0 0,0 0 0,0 0 0,0 0 0,-35 48 0,35-48 0,0 0 0,0 0 0,0 0 0,-39 50 0,39-50 0,0 0 0,0 0 0,-32 44 0,32-44 0,0 0 0,-21 33 0,21-33 0,-3 26 0,18-8 0,29 3 0,4-18 0,11-15 0</inkml:trace>
  <inkml:trace contextRef="#ctx0" brushRef="#br0" timeOffset="-162044.69">33090 14633 0,'0'0'0,"0"0"15,0 0 1,0 0-16,0 0 16,0 0-1,-9-27-15,24 21 16,15 0-1,20 0-15,12 0 16,-2 4-16,-13-7 16,-17 3-1,-16-3-15,-8 3 16,-9 0 0,-9-6-16,-5-3 15,-1 4 1,3-1-16,6 3 15,3 3-15,6 6 16,3-6 0,9 6-16,21-6 15,11 6 1,-2 6-16,-4 0 16,-8 9-1,-19-3-15,-34 26 16,-107 110-16,-122 118 15</inkml:trace>
  <inkml:trace contextRef="#ctx0" brushRef="#br0" timeOffset="-139981.85">20373 15695 0,'0'0'0,"0"0"15,0 0 1,0 0-16,0 0 16,0 0-16,0 0 15,0 0 1,35-29-16,-5 17 15,8-6 1,7-6-16,5-8 16,3 2-1,1 1 1,-1 2-16,3 3 0,3 4 16,13-4-1,-7-3-15,0 7 16,-9-4-1,0 6-15,-2-3 16,2 4 0,6-4-16,6 3 15,0-3-15,-3-2 16,0-4 0,-2-5-16,2-1 15,-6 9 1,-3 4-16,0-1 15,1-3 1,-1 1-16,0-4 16,-3 9-16,-2-3 15,-1 10 1,15-4-16,3-3 16,-3-3-1,-2 7-15,-1-1 16,-6-6-1,3 6-15,12-2 16,12-7-16,-3 3 16,-3-3-1,-3-2-15,0-1 16,9-11 0,0 5-16,0-2 15,-6-4-15,-9 4 16,-12 11-1,-9 3-15,-2 3 16,-1 7 0,1-1-16,-10 3 15,-2 3 1,-10 0-16,-8 0 16,-6 6-1,-6-3-15,-3 0 16,-6 0-16,-6 0 15,-6-3 1,-2-2-16,-7 2 16,0 0-1,1 3-15,2-3 16,9 3-16,1 0 16,5 0-1,3 3-15,3 0 16,3 0-1,3 0-15,0 0 16,3 0 0,11 0-16,22 0 15,14-3 1,3-3-16,-5 0 16,-13 6-16,-5-6 15,-12 6 1,-7 6-16,-2-6 15,-6 6 1,-6-6-16,-18 39 16,-17-1-16,-13 6 15,13-17 1,8-9 0</inkml:trace>
  <inkml:trace contextRef="#ctx0" brushRef="#br0" timeOffset="-138762.88">24502 13630 0,'0'0'0,"0"0"0,0 0 15,0 0 1,18 32-16,-6 7 16,0 35-1,3 23-15,-3 10 16,-4-16 0,1-19-16,-3-10 15,-3-21-15,0-11 16,0-7-1,0-8-15,0-3 16,-3-3 0,0-6-16,0 0 15,0-3 1,0 0-16,0 0 16,0 0-16,0 0 15,0 0 1,0 0-16,0 0 15,0 0 1,30-42-16,-7 31 16,10-1-1,8 6-15,-2 0 16,-4 6 0,-5 6-16,-3 0 15,-4 3-15,-5-1 16,-3 1-1,-3 3-15,-3 3 16,-4-3-16,-2-6 16,-3 0-1,0-6-15,0 0 16,0 0 0,-44 44-16,14-23 15,1-9 1,-1 5-16,7-11 15,5-3-15,-3-6 16,6-3 0,6-6-1</inkml:trace>
  <inkml:trace contextRef="#ctx0" brushRef="#br0" timeOffset="-137997.7">24289 13745 0,'0'0'0,"0"0"0,0 0 15,0 0-15,39-47 16,8-21 0,6-15-16,-5 6 15,-13 18 1,-11 14-16,-6 10 15,-6 8 1,-1 3-16,-2 4 16,0 8-16,-3 0 15,0 3 1,0 3-16,0 0 16,0 6-1,6 6-15,2 12 16,10 9-16,12 17 15,5 9 1,4 3-16,2 1 16,3-1-1</inkml:trace>
  <inkml:trace contextRef="#ctx0" brushRef="#br0" timeOffset="-136476.89">19292 15923 0,'0'0'0,"0"0"0,0 0 16,0 0-1,-35-6-15,20 6 16,-3 0 0,0 0-16,-2 0 15,-1 0-15,3 6 16,3-6-1,4 6-15,5 0 16,3-3 0,0 0-16,3 0 15,0 0-15,0-3 16,0 0 0,0 0-16,0 0 15,21 32 1,-13-23-16,1-3 15,3 6 1,0-12-16,3 6 16,0-6-16,-1 0 15,1 0 1,3 0-16,0 0 16,-1 0-1,4 0-15,0-6 16,3 6-1,2-6-15,4 0 16,-1 3-16,1-3 16,-3 0-1,2 0-15,-2 0 16,-3 1 0,-1-1-16,4 3 15,3-3 1,-1-3-16,1 0 15,2-3-15,-5 3 16,0 0 0,-4 3-16,-2 4 15,0-4 1,8 0-16,7 0 16,2 0-1,1-3-15,-4-3 16,-2 0-16,-6 6 15,-4-2 1,-2 2-16,0 0 16,-4 0-1,4 0-15,0 0 16,0-3-16,-1-3 16,4 6-1,-3-6-15,-1 1 16,-2 2-1,-3-3-15,-3 6 16,-6 6 0,0-3-16,0 0 15,-3 0-15,0 3 16,-1-3 0,1 3-16,0 0 15,0 0 1,0 0-16,0 0 15,0 0-15,0 0 16,-3 0 0,0 0-16,0 0 15,0 3 1,0-3-16</inkml:trace>
  <inkml:trace contextRef="#ctx0" brushRef="#br0" timeOffset="-136210.93">19541 16198 0,'0'0'0,"0"0"0</inkml:trace>
  <inkml:trace contextRef="#ctx0" brushRef="#br0" timeOffset="-135996.4">19588 15988 0,'0'0'0,"0"0"0,-29 3 16,8 0-1,-9 3-15,-14 12 16,-18 8-1,-15 7-15,-9 5 16,9-2 0,24-9-16,29-16 15,15-8 1</inkml:trace>
  <inkml:trace contextRef="#ctx0" brushRef="#br0" timeOffset="-128485.85">22691 16077 0,'0'0'0,"0"0"0,0 0 0,0 0 16,0 0-1,0 0-15,0 0 16</inkml:trace>
  <inkml:trace contextRef="#ctx0" brushRef="#br0" timeOffset="-127784.31">24055 14405 0,'0'0'0,"0"0"0,0 0 16,0 0-1,0 0-15,0 0 16</inkml:trace>
  <inkml:trace contextRef="#ctx0" brushRef="#br0" timeOffset="-127638.82">23967 14446 0,'0'0'0,"0"0"0,0 0 16,0 0-16,0 0 15,0 0 1,0 0-16,0 0 16,0 0-16</inkml:trace>
  <inkml:trace contextRef="#ctx0" brushRef="#br0" timeOffset="-127508.63">23878 14671 0,'0'0'0,"0"0"0,0 0 16,0 0-16,-6 51 16,3 5-1</inkml:trace>
  <inkml:trace contextRef="#ctx0" brushRef="#br0" timeOffset="-127368.23">23736 14958 0,'0'0'0,"0"0"0,0 0 16,0 0 0,0 0-16,0 0 15,-21 45 1</inkml:trace>
  <inkml:trace contextRef="#ctx0" brushRef="#br0" timeOffset="-127250.96">23641 15133 0,'0'0'0,"0"0"0,0 0 16,0 0-16,0 0 16,-12 47-1,-9 7-15</inkml:trace>
  <inkml:trace contextRef="#ctx0" brushRef="#br0" timeOffset="-127102.57">23487 15491 0,'0'0'0,"0"0"0,0 0 16,0 0 0,0 0-16,0 0 15,0 0 1,-15 56-16,-5-5 16</inkml:trace>
  <inkml:trace contextRef="#ctx0" brushRef="#br0" timeOffset="-127038.88">23351 15879 0,'0'0'0,"0"0"16</inkml:trace>
  <inkml:trace contextRef="#ctx0" brushRef="#br0" timeOffset="-125141.2">21184 14032 0,'0'0'0,"0"0"0,0 0 15,0 0 1,0 0-16,0 0 16</inkml:trace>
  <inkml:trace contextRef="#ctx0" brushRef="#br0" timeOffset="-125017.86">21089 14147 0,'0'0'0,"0"0"15,0 0-15,0 0 16,-38 51-16,23 8 16</inkml:trace>
  <inkml:trace contextRef="#ctx0" brushRef="#br0" timeOffset="-124887.01">20796 14544 0,'0'0'0,"0"0"0,0 0 16,0 0 0,-35 38-1</inkml:trace>
  <inkml:trace contextRef="#ctx0" brushRef="#br0" timeOffset="-123249.81">19443 15967 0,'0'0'0,"0"0"16,0 0-16,0 0 16,0 0-1,-12-38-15,12 20 16,-2 0-16,-1-2 15,3 2 1,3-3-16,5 7 16,10-10-1,21-21-15,29-32 16,0 15 0,-6-6-16,-12 6 15,-8 12-15,-7 5 16,-5 13-1,-3 8-15,-4 3 16,1 4 0,0-4-16,-4 9 15,1-3 1,3-2-16,2-10 16,7-3-16,5-8 15,1-4 1,-1 4-16,-2 3 15,-4 2 1,-5 6-16,-3 7 16,-4-4-1,1 3-15,0-2 16,6-4 0,11-3-16,1-5 15,2-1-15,-3 4 16,-2-1-1,-6 9-15,-1-2 16,4-7 0,-1 1-16,1 2 15,-4 4-15,-5-1 16,-3 3 0,0-8-16,-1-7 15,4 1 1,3-1-16,2 7 15,4-1 1,-4-2-16,1 5 16,6-5-1,2-4-15</inkml:trace>
  <inkml:trace contextRef="#ctx0" brushRef="#br0" timeOffset="-122794.59">21507 13988 0,'0'0'0,"0"0"16,0 0-16,26-33 15,-14 21 1,-3 3-16,0 3 16,3 3-16,0 1 15,2 2 1,7 0-16,3 0 16,5 2-1,10 1-15,8 3 16,24 0-1,24-3 1</inkml:trace>
  <inkml:trace contextRef="#ctx0" brushRef="#br0" timeOffset="-122663.42">22303 13955 0,'0'0'0,"0"0"16,0 0 0,41-27-16,-14 24 15,3 1 1,-4 4-16,4 1 15,0 3-15</inkml:trace>
  <inkml:trace contextRef="#ctx0" brushRef="#br0" timeOffset="-122568.02">22682 14047 0,'0'0'0,"0"0"16</inkml:trace>
  <inkml:trace contextRef="#ctx0" brushRef="#br0" timeOffset="-122317.79">22711 14103 0,'0'0'0,"0"0"0,0 0 15,0 0-15,42 6 16,5-12 0,27-3-16,9-15 15,3 7 1,-12-4-16,-6 15 16,0 6-16,3 6 15,9 6 1</inkml:trace>
  <inkml:trace contextRef="#ctx0" brushRef="#br0" timeOffset="-122237.89">23668 14139 0,'0'0'0,"0"0"15,0 0-15,0 0 16</inkml:trace>
  <inkml:trace contextRef="#ctx0" brushRef="#br0" timeOffset="-122128.77">23851 14269 0,'0'0'0,"0"0"16,36-12 0,-16 15-16,7 6 15</inkml:trace>
  <inkml:trace contextRef="#ctx0" brushRef="#br0" timeOffset="-121518.88">24304 14511 0,'0'0'0,"0"0"16,0 0-16,0 0 16,0 0-1,0 0-15,-29-11 16,11 28-16,-15 28 16,-11 14-1,-12 18-15,-18 6 16,-6 6-1,0 14-15,12-14 16,14-21 0,13-18-16,8-11 15,10-13-15,2 1 16,6-9 0,0 0-16,1-4 15,-4 10 1,0-3-16,0 5 15,0 1 1,1-3-16,-4 2 16,0 1-16,1-3 15,-1-1 1,0-2-16,-3 6 16,1 2-1,5-2-15,0-1 16,3 4-1,1 6-15,5-1 16,3-2-16</inkml:trace>
  <inkml:trace contextRef="#ctx0" brushRef="#br0" timeOffset="-121414.76">23156 15994 0,'0'0'0,"0"0"15,0 0 1,0 0-16,0 0 15,0 0-15</inkml:trace>
  <inkml:trace contextRef="#ctx0" brushRef="#br0" timeOffset="-120157.19">23372 15663 0,'0'0'0,"0"0"16,0 0-16,-48 44 16,22-14-1,-7 2-15,1-5 16,-4 8-1,-5 4-15,-4 2 16,1 4-16,-1-1 16,4 0-1,-1 1-15,4-7 16,11-14 0,7-9-16,2 0 15,6-7 1,3-5-16,3 3 15,6-6-15,0 0 16</inkml:trace>
  <inkml:trace contextRef="#ctx0" brushRef="#br0" timeOffset="-118950.06">23768 14440 0,'0'0'0,"0"0"0,0 0 15,0 0 1,0 0-16,0 0 16,0 0-16,9-29 15,-6 23 1,3-3-16,15-3 15,17 0 1,10-8-16,8 2 16,0-9-1,-3 4-15,-5-1 16,-7 0 0,-5 9-16,-4 1 15,-8-1-15,-6 9 16,-3 0-1,-1 0-15,-2 3 16,-3 0 0,-3 3-16,-3 0 15,-3 3-15,0-3 16,0 0 0,0 0-16,0 0 15,0 0 1,-68-24-16,47 13 15,0-1 1,1 3-16,5 3 16,0 6-16,6 0 15,3 0 1,3 0-16,3 0 16,6 0-1,6 0-15,12-6 16,14-3-16,7 0 15,-4 0 1,-11 9-16,-10-6 16,-8 6-1,-9 6-15,-3-6 16,0 0 0,-41 54-16,14 2 15,3 21-15</inkml:trace>
  <inkml:trace contextRef="#ctx0" brushRef="#br0" timeOffset="-118589.65">23526 13967 0,'0'0'0,"0"0"0,0 0 16,0 0 0,0 0-16,0 0 15,0 0-15,0 0 16,0 0 0,0 0-16</inkml:trace>
  <inkml:trace contextRef="#ctx0" brushRef="#br0" timeOffset="-118183.9">23401 14130 0,'0'0'0,"0"0"0,0 0 16,0 0-16,0 0 15,0 0 1,33-27-16,-4 15 16,10 3-1,8-3-15,10 7 16,8-1-16,12 6 16,0-3-1,-6 0-15,-12 3 16,-6 0-1,-8 0-15,-4 0 16,0 0 0,-2 0-16,-4-3 15,1 0-15,-4 0 16,-5-3 0,-3 6-16,-3 0 15,-4 9 1,1 9-16</inkml:trace>
  <inkml:trace contextRef="#ctx0" brushRef="#br0" timeOffset="-117794.7">24473 14301 0,'0'0'0,"0"0"0,21-38 15,-13 23 1,-2 3-16,-3 6 16,-3 6-1,0 0-15,-32 33 16,-57 82-16,-53 81 15</inkml:trace>
  <inkml:trace contextRef="#ctx0" brushRef="#br0" timeOffset="-116548.12">22871 16083 0,'0'0'0,"0"0"0,-44-6 16,26 6-1,0 0-15,7 0 16,5 0 0,3-3-16,3 3 15,0 0 1,0 0-16,59-24 16,-12 13-1,1-1-15,-4 0 16,-8 3-16,-7 9 15</inkml:trace>
  <inkml:trace contextRef="#ctx0" brushRef="#br0" timeOffset="-116112.36">23336 16039 0,'0'0'0,"0"0"0,0 0 16,0 0 0,-32-6-16,23 6 15,3 0 1,0 0-16,3 0 16,0 0-1,3 0-15,0 0 16,18 23-1,14-2-15,16 12 16,-1-10-16,-6-2 16,-8-3-1,-6 2-15,-1 4 16</inkml:trace>
  <inkml:trace contextRef="#ctx0" brushRef="#br0" timeOffset="-115552.7">23973 16039 0,'0'0'0,"0"0"0,0 0 16,0 0 0,0 0-16,0 0 15,0 0 1,0 0-16,53-6 15,-18 29-15,10 10 16,2 14 0,1-2-16,2 2 15,-12-6 1,-8-8-16,-12-9 16,-12-7-1,-6-5-15,-3-3 16,-3-3-16</inkml:trace>
  <inkml:trace contextRef="#ctx0" brushRef="#br0" timeOffset="-115285.29">24452 16012 0,'0'0'0,"0"0"0,0 0 15,0 0-15,0 0 16,0 0 0,0 0-16,-44-6 15,-1 44 1,-17 28-16,-3 13 16,9-8-1,8-11-15,10-10 16,11-17-16,13-7 15,8-2 1</inkml:trace>
  <inkml:trace contextRef="#ctx0" brushRef="#br0" timeOffset="-115089.8">24653 16198 0,'0'0'0,"0"0"0,0 0 16,0 0 0,-5 39-16,-1-16 15,-3 4-15,-3 12 16,3 5 0,6 9-16</inkml:trace>
  <inkml:trace contextRef="#ctx0" brushRef="#br0" timeOffset="-114319.97">25163 16219 0,'0'0'0,"0"0"15,0 0-15,0 0 16,9-53 0,-7 29-16,-2-3 15,-2 1 1,-4 8-16,-6-3 16,0 4-16,-3 8 15,3 3 1,0 6-16,12 0 15,-38 32 1,8 22-16,10 8 16,8 0-1,9-15-15,6-8 16,6-13-16,0-8 16,2-6-1,1-6-15,-12-6 16,27-12-1,-12 0-15,2-9 16,1 4 0,0-4-16,0 3 15,-1 1-15,-5 2 16,-3 9 0,0-3-16,-3 3 15,0 3 1,-3 3-16,0 0 15,0 3 1,-3 3-16,0 3 16,0 12-16,0 2 15,0 7 1,3 2-16,0 1 16,6-1-1,5 7-15</inkml:trace>
  <inkml:trace contextRef="#ctx0" brushRef="#br0" timeOffset="-114107.97">25565 16308 0,'0'0'0,"0"0"15,0 0-15,0 0 16,0 0-1,0 0-15,0 0 16,-3 41 0,0-5-16,-3 14 15,0 12-15,4-3 16</inkml:trace>
  <inkml:trace contextRef="#ctx0" brushRef="#br0" timeOffset="-113485.73">25148 15719 0,'0'0'0,"0"0"16,0 0-16,0 0 15,0 0 1,0 0-16,0 0 15,0 0-15,0 0 16,53 0 0,0 0-16,10-6 15,-1 0 1,-15-3-16,-11-3 16,-16 6-1,-8-5-15,-9-1 16,-3-3-16,0 15 15,-18-27 1,4 10-16,-1 8 16,0 0-1,3 3-15,6-3 16,3 9 0,3 0-16,0 0 15,0 0-15,0 0 16,59 38-1,-29-23-15,-9-3 16,-6 6 0,-15-6-16,-18 14 15,-47 51 1,-60 51-16</inkml:trace>
  <inkml:trace contextRef="#ctx0" brushRef="#br0" timeOffset="-112523.23">20716 13502 0,'0'0'0,"0"0"0,-3-26 15,0 8 1,0 9-16,3-3 16,0 0-1,0 3-15,3-2 16,3-1-1,6-6-15,3 6 16,3 3-16,-1 3 16,1 12-1,3 12-15,6 21 16,-1 8 0,1 3-16,-6-5 15,-10-13 1,1-2-16,-6-10 15,-3-5-15,3-3 16,3-6 0</inkml:trace>
  <inkml:trace contextRef="#ctx0" brushRef="#br0" timeOffset="-112321.14">21063 13310 0,'0'0'0,"0"0"16,0 0-16,0 0 15,0 0 1,0 0-16,0 0 16,-39 38-1,-2 27-15,-7 15 16,10 6-16,17 3 16,12-12-1</inkml:trace>
  <inkml:trace contextRef="#ctx0" brushRef="#br0" timeOffset="-111884">21211 13532 0,'0'0'0,"0"0"16,0 0-16,0 0 16,0 0-1,35-18-15,-17 12 16,0 6-16,2 6 15,1-6 1,-3 9-16,-6 0 16,-9 0-1,-6 14-15,-9 4 16,-6 12 0,3-7-16,3-5 15,7-10-15,2 1 16,3-6-1,3-3-15,2-9 16,13 6 0,15-6-16</inkml:trace>
  <inkml:trace contextRef="#ctx0" brushRef="#br0" timeOffset="-111302.03">21924 13363 0,'0'0'0,"-30"-32"0,16 11 15,-1 6-15,0 3 16,-3 6 0,1 0-16,-4 12 15,-9 6 1,-5 18-16,-7 23 15,4 6 1,17-3-16,15-14 16,6-18-16,6-1 15,3-14 1,3-9-16,-12 0 16,35-18-1,-11-17-15,-3-7 16,-4-5-1,-2 6-15,-6 11 16,-3 6-16,-3 13 16,0 2-1,0 6-15,0 3 16,0 3 0,6 11-16,3 31 15,2 20 1,7 30-16,3 26 15</inkml:trace>
  <inkml:trace contextRef="#ctx0" brushRef="#br0" timeOffset="-110885">22217 13502 0,'0'0'0,"0"0"0,0 0 16,0 0-16,0 0 16,0 0-1,0 0-15,33-23 16,-24 23-1,-1 3-15,1 5 16,-3 4 0,-9 9-16,-6 9 15,-8 14-15,-4-3 16,6-11 0,3-3-16,6-10 15,3-5 1,6-3-16,3-3 15,6-6 1,-12 0-16,59-6 16,6-3-16</inkml:trace>
  <inkml:trace contextRef="#ctx0" brushRef="#br0" timeOffset="-110238.87">21631 13044 0,'0'0'0,"0"0"16,-41-30-16,20 18 15,3 0 1,9 6-16,9 6 16,6-6-16,9 1 15,17-1 1,10-3-16,5-3 16,1 0-1,-1 0-15,-11-3 16,-10 10-1,-14-4-15,-6 3 16,-6 0 0,-3 0-16,0 0 15,-3 0-15,0 0 16,0 0 0,0 6-16,3-3 15,3 0 1,0 3-16,3 0 15,-3 0 1,0 0-16,33 24 16,-21 3-16,-9 11 15,-9 6 1</inkml:trace>
  <inkml:trace contextRef="#ctx0" brushRef="#br0" timeOffset="-95124.1">24055 14224 0,'0'0'0,"0"0"0,0 0 0,0 0 16,-35 0-16,14 6 16,-8 6-1,-7-3-15,1-3 16,5-3-16,6-3 15,4-3 1,-1-3-16,0 0 16,0-3-1,-2 3-15,-4 0 16,0 3 0,4 0-16,5 3 15,6 0 1,3 0-16,3 0 15,3 0-15,3 0 16,0 0 0,0 0-16,60-26 15,11 5 1,20-8-16,4 2 16,0-6-16,-18 7 15,0 2 1,-3 9-16,-15 0 15,-15 7 1,-14 2-16,-9 0 16,-6 3-16,-7 0 15,-2 0 1,-3 3-16,0 0 16,-3 0-1,0 0-15,0 0 16,0 0-1,0 0-15,0 0 16,0 0-16,-62 65 16,24-12-1,-4 3-15,-2 4 16,8-10 0,7-9-16,8-8 15,6-6 1,3-4-16,6-8 15,-3 3-15,7-3 16,2 8 0,2-2-16,4 12 15</inkml:trace>
  <inkml:trace contextRef="#ctx0" brushRef="#br0" timeOffset="-85187.19">24473 14213 0,'0'0'0,"0"0"0,0 0 0,0 0 0,0 0 16,0 0-16,0 0 16,0 0-1,0 0-15,0 0 16</inkml:trace>
  <inkml:trace contextRef="#ctx0" brushRef="#br0" timeOffset="-85042.21">24505 14103 0,'0'0'0,"0"0"0,0 0 15,0 0-15,0 0 16,0 0 0,-20 33-16,14-27 15,0 5 1,-3 1-16,-3 0 15</inkml:trace>
  <inkml:trace contextRef="#ctx0" brushRef="#br0" timeOffset="-84844">24357 14319 0,'0'0'0,"0"0"0,0 0 16,0 0-16,-32-6 15,23 6 1,0 0-16,-3 0 16,-3 6-1,-2 6-15,-4 0 16,0 11 0,1 13-16</inkml:trace>
  <inkml:trace contextRef="#ctx0" brushRef="#br0" timeOffset="-84009.16">24055 14467 0,'0'0'0,"0"0"0,0 0 16,0 0-16,-29 21 15,14-9 1,-6-1-16,1 7 16,-4-3-16,0 3 15,4-6 1,-1-4-16,3 4 15,0-6 1,1 6-16,-1 0 16,-3-3-1,0 9-15,1-4 16,-1-2-16,0 6 16,3-3-1,4-3-15,2-4 16,0 1-1,0 0-15,0-3 16,-3 6 0,4-3-16,-1 0 15,-3 0-15,-3 2 16,0-2 0,4 0-16,2-6 15,0 3 1,3 0-16,3 0 15,0 3 1,0-3-16,0 0 16,0 0-16,1-1 15,-1 7 1,0 0-16,-3-3 16,0 3-1,3 3-15,0-4 16,0-5-16,0 6 15,0-3 1,0 0-16,-2 0 16,-1 3-1,0 0-15,0-1 16,-3 4 0,0 0-16,0 3 15,1-1-15,-1-2 16,-3 3-1,0-3-15,0-3 16,3 0 0,1-4-16,2 1 15,3-3 1,0-3-16,0 3 16,0 0-16,0 3 15,0 0 1,0 0-16,0-3 15,0 5 1,0 4-16,1-3 16,2 0-1</inkml:trace>
  <inkml:trace contextRef="#ctx0" brushRef="#br0" timeOffset="-83851.25">23105 15506 0,'0'0'0,"0"0"0,0 0 15,0 0-15,0 0 16,0 0 0</inkml:trace>
  <inkml:trace contextRef="#ctx0" brushRef="#br0" timeOffset="-83723.78">23123 15535 0,'0'0'16,"0"0"-16,0 0 0</inkml:trace>
  <inkml:trace contextRef="#ctx0" brushRef="#br0" timeOffset="-83159">23046 15538 0,'0'0'0,"0"0"0,-44 27 15,20-6 1,-6 8-16,1 4 16,-1-1-16,3-2 15,4-3 1,5-7-16,3-2 15,6-6 1,0-3-16,1 3 16,-1-3-1,0 2-15,0 1 16,0 0-16,-3 3 16,0-3-1,-2 8-15,-4 4 16,0 3-1,0-1-15,1 4 16,-7-3 0,-9 11-16,1-5 15,2-10-15,1 4 16,2 0 0,3-4-16,3-2 15,4-3 1,5 5-16,3-2 15,3 0-15</inkml:trace>
  <inkml:trace contextRef="#ctx0" brushRef="#br0" timeOffset="-82545.91">22324 16441 0,'0'0'0,"0"0"0,-30 6 16,18 0-1,0 6-15,1-3 16,-1-4-1,3 7-15,3 0 16,0-3-16,0-3 16,-3 12-1,-6-4-15,1 4 16,-4 3 0,0-3-16,0 5 15,4-2-15,-1 0 16,0-3-1,0-1-15,-3-2 16,-2 3 0,-7 3-16,-3 2 15,4-2 1,-1 6-16,3-10 16,-2 13-16,2-3 15,0-1 1,4-2-16,-1-3 15,0 5 1,1-5-16,2-3 16,3 5-1,3-8-15,3 3 16,3-6-16,0-3 16,-2 3-1,-4 8-15,-6-2 16,-3 6-1,0-4-15,4-2 16,2-3-16,0-3 16,3 0-1,0-3-15,-2 2 16,-1 7 0,-3-3-16,3 6 15,3-7 1,4-5-16,5 3 15,3-12-15</inkml:trace>
  <inkml:trace contextRef="#ctx0" brushRef="#br0" timeOffset="-81683.06">21590 13561 0,'0'0'0</inkml:trace>
  <inkml:trace contextRef="#ctx0" brushRef="#br0" timeOffset="-81259.6">21442 13606 0,'0'0'0,"0"0"0,0 0 15,0 0-15,0 0 16,0 0-16,0 0 15,0 0 1,0 0-16,0 0 16,29-21-1,-5 0-15,2-8 16,4-4 0,-6 10-16,-4-1 15,-5 6 1,0 0-16,-3 4 15,3-4-15,5 3 16,7-3 0,3 1-16</inkml:trace>
  <inkml:trace contextRef="#ctx0" brushRef="#br0" timeOffset="-81146.25">21871 13245 0,'0'0'0,"0"0"0,0 0 15,0 0 1,0 0-16,0 0 15,0 0 1,0 0-16,0 0 16</inkml:trace>
  <inkml:trace contextRef="#ctx0" brushRef="#br0" timeOffset="-81008.25">22099 13150 0,'0'0'0,"0"0"0,0 0 16,0 0 0,0 0-16,0 0 15</inkml:trace>
  <inkml:trace contextRef="#ctx0" brushRef="#br0" timeOffset="-79862.44">22190 13067 0,'0'0'0,"0"0"15,0 0 1,0 0-16,0 0 15,0 0-15,0 0 16,0 0 0,0 0-16,0 0 15,-32-26 1,23 14-16,0 6 16,3-3-1,0 3-15,0 0 16,0 0-16,4 0 15,-1 0 1,0 0-16,0 1 16,0-1-1,3 3-15,0 0 16,0 0 0,3 0-16,0 3 15,3 0-15,5 0 16,-11 0-1,42 9-15,-16 0 16,4 2 0,6 4-16,8 0 15,6 0 1,4 3-16,-7-4 16,-6 4-16,-2-3 15,-7-3 1,1 8-16,0-8 15,-4 6 1,1 0-16,-4-3 16,10 2-1,5 4-15,7 0 16,-1-3-16,-5-1 16,-7-2-1,1 3-15,-7 0 16,4 2-1,2 7-15,1 0 16,-1-4-16,4 4 16,-1-3-1,1-4-15,-1 10 16,1-3 0,2-1-16,-2-2 15,-4-3 1,-2 2-16,-4-2 15,-2 0 1,0-4-16,-1 1 16,1-3-16,3 9 15,5-4 1,4 4-16,-1-3 16,1-4-1,-4 4-15,1-3 16,-1-3-1,-5 5-15,-4-2 16,-2-6-16,-3 3 16,-6-3-1,-4-6-15,1 0 16,-3 2 0,-3-2-16,0-3 15,-3 0-15,0 0 16,0 0-1,0-3-15,0 6 16,0-6 0,0 6-16,0-6 15,0 6 1,0-6-16,0 0 16,-1 0-16,1 0 15,0 0 1,0 0-16,0 0 15,0 0 1,0 0-16,0 0 16,0 0-1,-3 0-15,0-6 16</inkml:trace>
  <inkml:trace contextRef="#ctx0" brushRef="#br0" timeOffset="-77437.28">22072 13150 0,'0'0'0,"0"0"0,0 0 0,0 0 0,0 0 15,0 0 1,0 0-16</inkml:trace>
  <inkml:trace contextRef="#ctx0" brushRef="#br0" timeOffset="-77327.26">22137 12925 0,'0'0'0,"0"0"15</inkml:trace>
  <inkml:trace contextRef="#ctx0" brushRef="#br0" timeOffset="-76172.1">24097 14289 0,'0'0'0,"0"0"0,0 0 16,0 0-1,0 0-15,0 0 16,0 0-16,0 0 16,30-29-1,-28 29-15,1 0 16,0 0-1,0-3-15,0 3 16,0 0 0,0 0-16,-3 0 15,0 0-15,0 0 16,0 0 0,0 0-16,0 0 15,0 0 1,3 0-16,0 0 15</inkml:trace>
  <inkml:trace contextRef="#ctx0" brushRef="#br0" timeOffset="-75161.42">19846 16062 0,'0'0'0,"0"0"15,0 0-15,0 0 16,0 0 0,-30-12-16,21 12 15,1 0 1,2 0-16,0 0 16,0-6-16,0 6 15,0-5 1,3 5-16,0-6 15,3 6 1</inkml:trace>
  <inkml:trace contextRef="#ctx0" brushRef="#br0" timeOffset="-71803.17">24298 14346 0,'0'0'0,"0"0"15,-15-33 1,9 21-16,1 0 16,-1-2-1,0 8-15,0-3 16,0 3-16,-3 0 16,0 3-1,0 3-15,0 0 16,9 0-1,-26 9-15,8 0 16,-3 3-16,-2 8 16,-7-2-1,0 6-15,1-3 16,2-1 0,0 4-16,1 3 15,-1 5 1,1 4-16,-1-1 15,3-2 1,1-4-16,2-2 16,3-3-16,0-4 15,1 7 1,-1-9-16,0 8 16,0-2-1,0 0-15,1-1 16,-1-5-16,0 6 15,3-6 1,1-4-16,-1 1 16,0-3-1,3 0-15,0 3 16,0-4 0,1 1-16,-1 6 15,-3-3-15,0 9 16,0-4-1,1 7-15,-4-3 16,0-4 0,0 7-16,1-3 15,-1-4 1,3-2-16,3 3 16,3-9-16,0 5 15,0-2 1,1-3-16,-1 0 15,0 0 1,0 0-16,-3 2 16,0 1-1,0-3-15,-2 9 16,-4 2-16,0 4 16,-3 3-1,1-4-15,-4 7 16,0 2-1,4-2-15,-1-1 16,-3-5 0,0 6-16,-2-4 15,-4-2 1,-2 5-16,2 1 16,0-3-16,1-4 15,-1 7 1,4-4-16,-4 7 15,0 2 1,4 1-16,-1-4 16,-5-2-16,5-7 15,0 1 1,-2-3-16,-1 2 16,0 7-1,1-9-15,-1 8 16,4-5-1,2-4-15,-3 4 16,4 0-16,-1-4 16,-3 4-1,1 3-15,-1 2 16,-3 1 0,4-7-16,-1 4 15,0-3 1,1-1-16,-1 1 15,-2 3-15,-4-4 16,0 10 0,4-10-16,2 1 15,4-3 1,2-4-16,0 1 16,0-3-1,1 0-15,2-4 16,-3 10-16,3-9 15,1 6 1,-4 2-16,0 1 16,0-3-16,1 2 15,-4 1 1,0 0-16,-2-1 16,2-2-1,-3 6-15,4-4 16,2-2-1,0-3-15,4 3 16,2-10-16,3 4 16,0-3-1,3-6-15,0 6 16,-3 3 0,4-4-16,-1 1 15,0 0 1,3-3-16,0 0 15,3-6-15,0 3 16,0 0 0,3-6-16,0 6 15,0-4 1,0 1-16,0 0 16,0 0-1,0 0-15,0-3 16,0 0-16,0 0 15,0 0 1,0 0-16,3 0 16,0 0-1,-3 0-15,0 0 16,0 0-16,53-53 16,-14 12-1,5-1-15,-5 7 16,-4-1-1,-5 4-15,-1-4 16,1-2 0,0-1-16,-1 1 15,4-7 1,2-2-16,7 0 16,11-7-16,0 4 15,-2 12 1,-1-1-16,-3 1 15,-8-1 1,-4 1-16,-2 11 16,-6 3-16,-4 4 15,1 2 1,0 0-16,-1-3 16,4 7-1,5-4-15,4-3 16,-1-3-1,-2-2-15,0 2 16,-1-3-16,-2-2 16,-4-1-1,1-5-15,0-4 16,-1 1 0,-2-7-16,0 7 15,-1 5 1,1 1-16,-3 5 15,0 4-15,-4-1 16,4-3 0,6 1-16,2-4 15,-2 0 1,-3 1-16,-1 2 16,1 1-1,-3-4-15,-1 3 16,-2 4-16,3-10 15,0 1 1,2-7-16,1 7 16,-3-1-1,-4 0-15,-2 4 16,0 2-16,0 1 16,0 2-1,-1-3-15,7-8 16,6-13-1,2 4-15,1-6 16,-3 11 0,-1 7-16,-2 2 15,0 6 1,-1 1-16,1-1 16,3-3-16,-1 4 15,1-4 1,3 0-16,-4 4 15,1-4 1,-3 6-16,-1 1 16,4-10-16,8 3 15,7-8 1,5-9-16,4-4 16,-10 16-1,-3-1-15,-2 4 16,-3 8-1,-7 0-15,1 3 16,-3 1-16,-4 8 16,-2-3-1,-6 0-15,-3 6 16,0-3 0,-3 3-16,-1 0 15,-2 3 1,3 3-16,6 6 15</inkml:trace>
  <inkml:trace contextRef="#ctx0" brushRef="#br0" timeOffset="-70414.64">22341 13011 0,'0'0'0,"0"0"15,0 0-15,0 0 16,0 0 0,0 0-16,0 0 15,-32-27 1,26 13-16,0-1 15,-3 0-15,0 6 16,-3-3 0,1 0-16,-1 1 15,3 5 1,0 0-16,3 0 16,3 3-16,3-3 15,0 6 1,3 0-16,-3 0 15,0 0 1,0 0-16,44 33 16,-14-13-16,12 4 15,5 8 1,6-2 0,-2 0-16,-7-1 15,-3-2-15,-2 0 16,-1-4-1,1 7-15,2-4 16,10 1 0,5 0-16,-3-10 15,-8 4-15,-7-3 16,-2 3 0,-7 2-16,1 4 15,2 5 1,-2-2-16,-3-3 15,2-1 1,-2 1-16,2-3 16,1-4-16,3-2 15,-1 6 1,4-3-16,-1 2 16,-2-2-1,-4 3-15,1-4 16,-3-2-1,-1-3-15,1 0 16,0-3-16,-4 5 16,1-2-1,3 3-15,2 8 16,1-2 0,-4-3-16,4 8 15,-3-8-15,2 3 16,1-3-1,-1 5-15,4-2 16,-6-3 0,-1-4-16,-2 1 15,-3-3 1,-1-3-16,-2 0 16,-3-4-1,-3-2-15,-3 3 16,-3-3-16,-3-3 15,-3-3 1</inkml:trace>
  <inkml:trace contextRef="#ctx0" brushRef="#br0" timeOffset="-68639.22">22999 12863 0,'0'0'0,"0"0"0,0 0 15,0 0-15,0 0 16,0 0 0,0 0-16</inkml:trace>
  <inkml:trace contextRef="#ctx0" brushRef="#br0" timeOffset="-67202.17">22756 12863 0,'0'0'16,"0"0"-16,9-38 16,-6 23-16,0 0 15,0 0-15,0 3 16,0-2-1,2-4 1,4 6-16,6-9 16,3 9-16,0-2 15,-3 2 1,-4 12-16,1 0 16,-12 0-1,27 12-15,-9-1 16,-4 4-16,1 9 15,-3-3 1,-3-1-16,0 4 16,0 9-1,-3-1-15,2 7 16,1-4-16,0-2 16,0-7-1,3 1-15,0-9 16,3-4-1,-4-2-15,1-6 16,0 0 0,-3-6-16,0-6 15,3 0-15,5-17 16,1-10 0,0-8-16,-3-1 15,-3 7 1,-6-1-16,-3 10 15,0 5 1,-3 3-16,0 3 16,0 3-16,0 1 15,0 5 1,0 0-16,2 6 16,1-3-1,0 0-15</inkml:trace>
  <inkml:trace contextRef="#ctx0" brushRef="#br0" timeOffset="-66426.36">22874 12484 0,'0'0'16,"0"0"-16,0 0 15,0 0-15,0 0 16,-14-35-1,14 35-15,0-3 16,2 0 0,4 3-16,6-3 15,15 0-15,8 0 16,7 0 0,5-6-16,1 9 15,-10-6 1,-5 0-16,-7 3 15,-5-3 1,-6 0-16,-6 1 16,-3-1-16,-3 0 15,-6 0 1,0-3-16,-6 0 16,-3-6-1,0 3-15,0 6 16,0-2-1,3-4-15,4 6 16,2 6-16,3 0 16,3 0-1,0 0-15,2 0 16,-5 0 0,0 0-16,30 12 15,-21 0 1,-9-12-16,-21 73 15</inkml:trace>
  <inkml:trace contextRef="#ctx0" brushRef="#br0" timeOffset="-65089.92">22288 12990 0,'0'0'0,"0"0"16,0 0-16,-6-29 15,3 20 1,-3-3-16,0 6 16,-2-3-1,-1 3-15,3 0 16,0 0-16,3 1 15,0-1 1,3 6-16,0-3 16,0 0-1,0 0-15,0 0 16,0 0 0,0 0-16,0 0 15,0-3-15,0 6 16,0-6-1,0 6-15,0-6 16,0 6 0,0-6-16,0 6 15,0-3 1,0 0-16,0 0 16,3 0-16,0 3 15,0 0 1,3 0-16,-6 0 15,35 12 1,1 6-16,11 0 16,3-3-1,1 11-15,-1 1 16,-5-4-16,-7 1 16,-2-3-1,-4 8-15,4-2 16,-4 0-1,16 2-15,8 1 16,-3-6 0,-3 2-16,-8-8 15,-10 0-15,-2-3 16,-3-1 0,-4 1-16,1 0 15,3 12 1,2-4-16,1-2 15,-1 6-15,4-4 16,0 1 0,-1 0-16,1-1 15,-1 4 1,4-3-16,-4 2 16,-2-2-1,0-3-15,-4 2 16,1-2-16,0 0 15,-1-4 1,-2 1-16,2-3 16,7 9-1,0-4-15,2 1 16,1-3-16,2 3 16,1-4-1,-4 4-15,-2-6 16,-1 6-1,-2-1-15,2 4 16,-5-3 0,0-1-16,-7-5 15,-5-6 1,-6-3-16,-9 0 16,-3-6-16</inkml:trace>
  <inkml:trace contextRef="#ctx0" brushRef="#br0" timeOffset="-64542.93">22356 12934 0,'0'0'0,"0"0"15,0 0-15,0 0 16,0 0-16,0 0 16,0 0-1,0 0-15,0 0 16,0 0-1,0 0-15</inkml:trace>
  <inkml:trace contextRef="#ctx0" brushRef="#br0" timeOffset="-62627.02">22386 13085 0,'0'0'0,"0"0"15,0 0-15,0 0 16,0 0 0,35-30-16,-29 27 15,0 0 1,-3 1-16,0-1 15,-3 0-15,0 3 16,0 0 0,0 0-16,0 0 15,0 0 1,0 0-16,0-3 16,0 3-16,0 0 15,0-3 1,0 3-16,0 0 15,0 0 1,0 0-16,0 0 16,0 0-1,0 0-15,0 0 16,0 0-16,-3 0 16,0 0-1,0 0-15,0 0 16,0 0-1,0 0-15,0 0 16,0 0 0,3 0-16,0 0 15</inkml:trace>
  <inkml:trace contextRef="#ctx0" brushRef="#br0" timeOffset="-61439.48">20707 14867 0,'0'0'0,"0"0"16,0 0-1,0 0-15,0 0 16,0 0-16,0 0 16,0 0-1,0 0-15,0 0 16,0 0 0,0 0-16,0 0 15,0 0 1,0 0-16,0 0 15,0 0-15,0 0 16,0 0 0,0 0-16,0 0 15,0 0 1,0 0-16,0 0 16,0 0-1,0 0-15,0 0 16,0 0-16,0 0 15,0 0 1,0 0-16,0 0 16,0 0-1,0 0-15,0 0 16,0 0-16,0 0 16,0 0-1,0 0-15,0 0 16</inkml:trace>
  <inkml:trace contextRef="#ctx0" brushRef="#br0" timeOffset="-56758.76">21815 17595 0,'0'0'0,"0"0"16,0 0-16</inkml:trace>
  <inkml:trace contextRef="#ctx0" brushRef="#br0" timeOffset="-55197.38">21826 17483 0,'0'0'0,"0"0"15,0 0-15,0 0 16,-32-3-1,29 3-15,0 0 16,0 0 0,0 0-16,0 0 15,0 0-15,0 0 16,0 0 0,0 0-16,0 0 15,0 0 1,0 0-16,0 0 15,0 0-15,0 0 16,0 0 0,0 0-16,1 0 15,-1 0 1,3 0-16,-3 0 16,0 0-1,3 0-15,-3 0 16,3 0-16,-3 0 15,3 0 1,-3 0-16,0 0 16,0 0-1,0 0-15,0 3 16,-3-3 0,0 6-16,0-6 15,0 6-15,0-6 16,3 0-1,0 0-15,0 0 16,0 5 0,1-5-16,2 0 15,0 0 1,0 0-16,0 6 16,0-3-1,0 0-15,0-3 16,0 0-16,0 3 15,0-3 1,0 0-16,0 0 16,0 0-1,0 0-15,0 0 16,0 0-16,0 0 16,0 0-1,0 0-15,0 0 16,0 0-1,0 3-15,0-3 16,0 0 0,0 0-16,0 0 15,0 0-15,0 0 16,0 0 0,0 0-16,0 0 15,0 0 1,23 15-16,-20-9 15,0-6 1,3 6-16,0-3 16,3 0-16,0 0 15,0 3 1,-1 0-16,1-1 16,0 1-1,0 0-15,0 0 16,0 0-16,0 0 15,0-3 1,2 3-16,1 0 16,3 3-1,0-3-15,3 3 16,2-1 0,4-2-16,-3 0 15,0 6-15,-1-6 16,-2 3-1,0-3-15,-3 0 16,-1 3 0,1-3-16,0-1 15,0 1 1,-3 0-16,-1 0 16,1 0-16,-3-3 15,0 0 1,0 0-16,0 3 15,0-3 1,0 0-16,-1 3 16,1 0-1,0-6-15,3 6 16,0 2-16,0-2 16,0 0-1,-1 0-15,1 0 16,0 0-1,3 0-15,-3 0 16,0 0 0,-1 0-16,1-3 15,3 3-15,0 0 16,0 2 0,-1-2-16,1 0 15,0 0 1,0 0-16,-3-6 15,0 6 1,-4 0-16,4-6 16,-3 9-16,0-3 15,0-3 1,-3 0-16,0-3 16,0 6-1,0-6-15</inkml:trace>
  <inkml:trace contextRef="#ctx0" brushRef="#br0" timeOffset="-54864.4">21436 17566 0,'0'0'0</inkml:trace>
  <inkml:trace contextRef="#ctx0" brushRef="#br0" timeOffset="-53169.38">22643 17610 0,'0'0'0,"0"0"0,0 0 15,0 0 1,0 0-16,-29-12 16,23 9-1,0 0-15,-3 0 16,0 3-1,0 0-15,3 0 16,-2 0-16,2 0 16,0 0-1,0 0-15,0 0 16,3 3 0,3 0-16,0 0 15,0 0-15,0-3 16,0 0-1,0 0-15,0 0 16,27 47 0,-19-26-16,1-3 15,0-6 1,0 8-16,0-8 16,0 6-1,0-3-15,0-3 16,-1 5-1,1-2-15,0-3 16,0 3-16,-3-3 16,0 0-1,0-4-15,-3 1 16,0 0 0,3-3-16,-3 0 15,0 0-15,0 6 16,2-3-1,1-3-15,0 5 16,0-2 0,0 0-16,0 0 15,0-3 1,0 6-16,3-3 16,0 3-16,3-1 15,-4-2 1,1 0-16,-3-3 15,0-3 1,0 3-16,0 0 16,-3 0-16,0-6 15,-3 6 1,0-3-16,0 0 16,0 0-1,0 0-15,-3-1 16,0 1-1,0-3-15,0 3 16,-3-3-16,0 0 16,-3 0-1,0 6-15,1-6 16,-1 0 0,0 0-16,0 0 15,0 0 1,0 0-16,-3 0 15,0 0-15,1 0 16,-1 0 0,0 0-16,0 0 15,3 0 1,0 0-16,0 0 16,1 0-16,-1 0 15,0 0 1,0 0-16,0 0 15,0 0 1,0 0-16,0 0 16,1 0-1,2 0-15,0 0 16,0 0-16,0 0 16,0 0-1,0 0-15,6 0 16,0 0-1,0 0-15</inkml:trace>
  <inkml:trace contextRef="#ctx0" brushRef="#br0" timeOffset="-50281.36">22196 18208 0,'0'0'0,"0"0"0,0 0 15,-29-3 1,23-3-16,3 0 16,3-3-1,0 9-15,0 0 16,0 0-16,0 0 15,47 44 1,-5 16-16,11 20 16,0-6-1,-5-12-15,-13-6 16,-8-12 0,-6-8-16,-10-12 15,-2-4-15,-3-8 16,0-12-1,9-9-15</inkml:trace>
  <inkml:trace contextRef="#ctx0" brushRef="#br0" timeOffset="-49982.21">22507 18228 0,'0'0'0,"0"0"16,0 0-16,0 0 16,0 0-1,0 0-15,0 0 16,0 0-16,-29 6 16,11 9-1,-9 9-15,-8 8 16,-7 16-1,1-1-15,8-2 16,7-10 0,5-2-16,9-4 15,15-2-15,15 8 16</inkml:trace>
  <inkml:trace contextRef="#ctx0" brushRef="#br0" timeOffset="-49363.13">22667 18439 0,'0'0'0,"0"0"0,0 0 16,0 0 0,0 0-16,0 0 15,0 0-15,0 0 16,0 0-1,39 0-15,-28 8 16,1 4 0,0 0-16,0 0 15,-6-3-15,-3 3 16,-3 3 0,0-15-16,-9 23 15,3-8 1,0-6-16,0 0 15,0-3 1,3 0-16,0-6 16,3 5-16,0-2 15,3 0 1,0 0-16,3 0 16,6 6-1,3 3-15,0 6 16,-1 3-1,-5-4-15,-6-2 16,-6 6-16,-9-3 16,-5 2-1,-1-5-15,-3-6 16</inkml:trace>
  <inkml:trace contextRef="#ctx0" brushRef="#br0" timeOffset="-48527.44">23381 18371 0,'0'0'0,"0"0"0,0 0 16,0 0 0,0 0-16,2-42 15,-2 18 1,-2 7-16,-7-10 15,0 6 1,-3-2-16,-3 2 16,0 3-16,1 3 15,-1 6 1,0 4-16,0 2 16,-3 9-1,-5 14-15,-1 25 16,0 17-1,9 3-15,7 0 16,8-9-16,3-17 16,2-1-1,7-11-15,0-9 16,3-1 0,-3-14-16,-12-3 15,26-12 1,-5-14-16,9-19 15,-7 1-15,-8 11 16,-6 7 0,-6 14-16,-3 3 15,0 3 1,0 3-16,0 3 16,0 0-1,0 0-15,-12 107 16,15-36-16,12 0 15,9-21 1,2-8-16</inkml:trace>
  <inkml:trace contextRef="#ctx0" brushRef="#br0" timeOffset="-47948.78">23635 18365 0,'0'0'0,"0"0"16,0 0-16,0 0 16,0 0-16,0 0 15,30 23 1,-15-8-16,2 3 16,-2 8-1,-3 1-15,-9-3 16,-3 2-1,-3 1-15,-6 3 16,-6 2-16,0-8 16,4-9-1,2-3-15,3-1 16,3-5 0,3-3-16,0 0 15,3 0 1,3-3-16,3 6 15,2 6-15,1 3 16,-3 2 0,-3 4-16,-3 3 15,-6 0 1,-9 8-16,-11 1 16,2-16-16,3-8 15</inkml:trace>
  <inkml:trace contextRef="#ctx0" brushRef="#br0" timeOffset="-47185.28">23019 18081 0,'0'0'0,"0"0"16,0 0-1,-29-18-15,29 12 16,0 6-16,0 0 16,0 0-1,97 0-15,-17 18 16,30 2 0,-4-8-16,-11-6 15,-18-3-15,-21-3 16,-14 0-1,-15 0 1,-10-3-16,-8 0 16,-6 0-16,-3-3 15,0 6 1,0 0-16,0 0 16,-18-38-1,9 20-15,4 6 16,-1-3-1,3 9-15,3 1 16,3 2-16,0 3 16,-3 0-1,0 0-15,38 14 16,-17-2-16,-3-3 16,-7-3-1,-8 6-15,-3-12 16</inkml:trace>
  <inkml:trace contextRef="#ctx0" brushRef="#br0" timeOffset="-45966.43">24198 14488 0,'0'0'0,"0"0"0,0 0 15,0 0 1,0 0-16,0 0 16,0 0-1,0 0-15,-24 35 16,9-2-16,-3 5 16</inkml:trace>
  <inkml:trace contextRef="#ctx0" brushRef="#br0" timeOffset="-45813.52">24070 14810 0,'0'0'0,"0"0"0,0 0 16,-6 33 0,3-12-16,0-4 15,0 7-15,-5 3 16,-7-1 0,-6 7-16,-3 5 15,-2 1 1,-1-1-16</inkml:trace>
  <inkml:trace contextRef="#ctx0" brushRef="#br0" timeOffset="-45540.88">23893 15370 0,'0'0'0,"0"0"0,0 0 16,0 0-1,0 0-15,0 0 16,-45 44-16,27-20 15,7 2 1,2-2-16,0-6 16,3-9-1,0 3-15,0 2 16,0-2 0,0 9-16,0-3 15,0 5-15,-2 4 16,2 11-1,0 1-15</inkml:trace>
  <inkml:trace contextRef="#ctx0" brushRef="#br0" timeOffset="-45397.41">23662 15967 0,'0'0'0,"0"0"0,0 0 0,-3 45 15,0-13 1,-3 22-16,-6 8 15,0 6 1,3 3-16</inkml:trace>
  <inkml:trace contextRef="#ctx0" brushRef="#br0" timeOffset="-45274.52">23570 16542 0,'0'0'0,"0"0"0,-33 20 16,13 10-1,-7 11-15,-8 16 16,-1-1-1,3-3-15,13 3 16,5-5 0</inkml:trace>
  <inkml:trace contextRef="#ctx0" brushRef="#br0" timeOffset="-45049.52">23295 17207 0,'0'0'0,"-27"33"16,12-9-16,0 2 15,4 7-15,-1 2 16,0 1 0,-3 8-16,-6 13 15,4 19 1,-1-4-16,3-16 16,3-18-1,3-5-15,9-21 16,3-6-16</inkml:trace>
  <inkml:trace contextRef="#ctx0" brushRef="#br0" timeOffset="-43895.47">19929 12961 0,'0'0'0,"0"0"0,0 0 15,0 0 1,0 0-16,0 0 15,0 0-15,0 0 16,-21 29 0</inkml:trace>
  <inkml:trace contextRef="#ctx0" brushRef="#br0" timeOffset="-43464.19">19852 13194 0,'0'0'0,"0"0"0,0 0 16,0 0-16,0 0 15,-24 72 1,-2 22-16,-7 16 16,3-13-1,13-40-15,-1-13 16,3-6-16,-3 1 16,-5 5-1,-7 24-15,-6 18 16,-2 15-1,5-6-15,10-19 16,8-16 0,3-10-16,3-3 15,0 10 1,3 8-16,0 9 16,1 9-16,-4 2 15,-9 43 1,-3-7-16,0-15 15,4-14 1,-4-12-16,-9 12 16,1 8-16,-1-11 15,-5-9 1,5-9-16,6-18 16,7-11-1</inkml:trace>
  <inkml:trace contextRef="#ctx0" brushRef="#br0" timeOffset="-42989.08">19778 12887 0,'0'0'0,"0"0"16,0 0-16,0 0 15,0 0-15</inkml:trace>
  <inkml:trace contextRef="#ctx0" brushRef="#br0" timeOffset="-42082.32">19896 12863 0,'0'0'0,"0"0"0,0 0 15,0 0 1,0 0-16,0 0 16,39 12-1,-24-6-15,-1 0 16,7 0-1,3 3-15,8-4 16,4 10-16,5-3 16,1 0-1,-4 3-15,-2-3 16,-4-1 0,-2 1-16,2 3 15,7-3 1,5 6-16,7-4 15,-4-2-15,-6 6 16,-2-9 0,-1 3-16,-2 5 15,-1-5 1,4-3-16,8 9 16,10-3-16,17 5 15,-3-2 1,-9 0-16,-6-3 15,-6-3 1,-2 5-16,8 1 16,9 3-1,6-3-15,0-4 16,-6 7 0,-3 3-16,1 2 15,-10 4-15,6-3 16,3-1-1,12 7-15,6 2 16,-12-8 0,-5-6-16,-7 2 15,0-8-15,12 9 16,9-3 0,-6-1-16,-6-2 15,-6 3 1,-2-3-16,2-7 15,9 10 1,12-9-16,-3 0 16,-9 0-16,-6-1 15,-3 4 1,9 6-16,3 3 16,1 2-1,4 7-15,-2 2 16,0 1-1,-8-7-15,8-2 16,14 3 0,-2-4-16,-18-8 15,-23-9-15,-22 3 16,-20 3 0,-11 8-16</inkml:trace>
  <inkml:trace contextRef="#ctx0" brushRef="#br0" timeOffset="-38401.48">20204 12978 0,'0'0'0,"0"0"16,0 0-16,0 0 15,-29-5-15,23 5 16,3-3-1,0 0-15,0 0 16,0 0 0,3 0-16,0-3 15,0 0 1,-3 0-16,0-3 16,-3 0-16,0 0 15,0-2 1,0 5-16,0 0 15,3 0 1,-3 0-16,0-3 16,0-3-16,-2 3 15,-1-3 1,0 1-16,3-1 16,0 6-1,3 0-15,0 3 16,0 3-1,0 0-15,0 0 16,0 3-16,0 0 16,0 0-1,0 3-15,-3 6 16,-2 5 0,-4 10-16,0 11 15,-3 1 1,0 11-16,0 3 15,4-2-15,-1 8 16,3-6 0,0 6-16,0 12 15,0-5 1,-3-4-16,4-9 16,-1 0-1,0-5-15,0 8 16,0-6-16,-3 3 15,0 18 1,1-8-16,-1 2 16,0-15-1,0 6-15,6-8 16,-3 2 0,0 0-16,-3 9 15,-2 4-15,2 2 16,0 0-1,0-9-15,0 0 16,-3 3 0,-2-2-16,-1-7 15,0 3 1,-3 3-16,1 4 16,-4 2-16,0-3 15,4-9 1,5-5-16,0-7 15,3 1 1,0-4-16,1-2 16,-1-1-16,0 7 15,-3 11 1,-3 9-16,1 3 16,-1-8-1,0 2-15,3-12 16,3-11-1,3-1-15,1-5 16,2-3 0,0-4-16,-3-2 15,0 6-15,0-9 16,3-1 0,3-5-16,0-6 15,3 3 1,0-6-16,0-6 15,0 6-15,0 0 16,21-71 0,-3-6-16,5-23 15,4-16 1,6-17-16,8-36 16,-5 13-1,2 19-15,7 7 16,-4 6-16,-3 6 15,1 5 1,-9 12-16,-4-11 16,1-6-1,-3 8-15,-7 18 16,1 7 0,-3 11-16,-3 0 15,0-9-15,-4 18 16,1 5-1,0 4-15,0 0 16,-3 6 0,0-4-16,3-2 15,3 0 1,-1 3-16,-5 14 16,-3 15-16,0 10 15,0 2 1,0 6-16,-3 3 15,0 3 1,0 3-16,0-3 16,0 6-16,0 0 15,0 12 1,-3 11-16,-3 18 16,0 19-1,-5 43-15,-4-2 16,0-4-1,0 1-15,-3-10 16,1 28 0,-4-7-16,0-8 15,-2-15-15,-7-4 16,3 1 0,1 0-16,-4 9 15,0 2 1,-2-5-16,5 14 15,-8 22 1,5-7-16,0-6 16,4-23-16,-4 20 15,7-11 1,5-18-16,3-21 16,3-12-1,3-11-15,3-16 16,0-5-16,3-3 15,3-12 1,3-6-16</inkml:trace>
  <inkml:trace contextRef="#ctx0" brushRef="#br0" timeOffset="-36580.39">19375 16237 0,'0'0'0,"0"0"16,-29-15-16,11 3 16,-6 0-1,-2 0-15,-1-8 16,0 2 0,4-3-16,5 4 15,3 2-15,6 3 16,3 6-1,6 6-15,0 0 16,0 0 0,0 0-16,0 0 15,101 83 1,-33-39-16,39 10 16,11-1-16,-12-12 15,-11-2 1,12 2-16,11 6 15,-8 4 1,-13 8-16,-14-3 16,6-5-1,12-1-15,-9 0 16,-13-3-16,-7-2 16,-4-1-1,14 12-15,1-5 16,6 2-1,-9 9-15,-15-9 16,-9-8 0,-2-1-16,20 1 15,6-7-15,-6-5 16,-9-1 0,-9-5-16,-6-3 15,7 8 1,-1 7-16,6-4 15,6 1 1,0-1-16,0 1 16,-11-7-16,-10-2 15,-3-1 1,-2-2-16,5 3 16,3 2-1,1-2-15,-4 0 16,-2-1-16,-10-8 15,-5-6 1,-7 3-16,-2-6 16,-6-1-1,-3-2-15,-3-6 16,-3 6 0,-3-3-16,-1 0 15,1 0 1,0-3-16,0 0 15,0 0-15,0 0 16,0 0 0,0 3-16,0-3 15,-3 3 1,0-3-16,0 0 16,0 0-16,0 0 15</inkml:trace>
  <inkml:trace contextRef="#ctx0" brushRef="#br0" timeOffset="-35517.56">20198 12984 0,'0'0'0,"0"0"0,0 0 16,-6-29-16,-3 14 15,-2 0 1,-1-3-16,-3-2 15,0-10 1,-6-2-16,-5-1 16,2 0-1,0 7-15,1 8 16,-4 0-16,3 12 16,4 0-1,2 1-15,0-4 16,3-3-1,1 6-15,-1-3 16,3 0 0,-3 0-16,0 3 15,3 0-15,-2 1 16,-1 2 0,3 0-16,0 0 15,3 0 1,3 0-16,3 3 15,0 0-15,3 0 16,0 0 0,3 0-16,-3 0 15,0 0 1,0 0-16,0 0 16,74 38-1,-14-17-15,28 11 16,1-8-16,-12 3 15,-6-1 1,-6 22-16,-2 11 16</inkml:trace>
  <inkml:trace contextRef="#ctx0" brushRef="#br0" timeOffset="-35130.09">19446 16426 0,'0'0'0,"0"0"0,-35-23 15</inkml:trace>
  <inkml:trace contextRef="#ctx0" brushRef="#br0" timeOffset="-34144.07">19334 16166 0,'0'0'0,"0"0"0,0 0 15,0 0 1,0 0-16,0 0 16,0 0-1,0 0-15,0 0 16,0 0-16,0 0 15,0 0 1,0 0-16,29-30 16,16 1-1,23-10-15,12-2 16,0 2 0,-6 1-16,-6-1 15,12-5 1,23-1-16,-5 1 15,-18 9-15,-12-4 16,-6 7 0,-6 2-16,1 6 15,2-2 1,6-1-16,0-3 16,-3 4-16,-8 5 15,2 0 1,6 4-16,24-7 15,3-9 1,-9 7-16,-12-4 16,-6 3-1,-9 10-15,3-4 16,7 0-16,2 4 16,0-1-1,0-3-15,0-6 16,3-8-1,6-1-15,0 4 16,3-4 0,-6 10-16,-15 2 15,-8 3-15,-7 4 16,-2 2 0,-1-3-16,7 9 15,11-9 1,6 1-16,-6-4 15,-5 3-15,-7 6 16,-3-2 0,1-1-16,-1 0 15,13-6 1,11 0-16,9-2 16,0 8-1,-6-3-15,-6-2 16,0-4-1,6-3-15,6 4 16,9-10-16,9-5 16,-3-1-1,-12 6-15,-6 4 16,3 2 0,-9 7-16,-12 5 15,-14 3-15,-13 6 16,-8 0-1,-6 6-15,-6 9 16,-6 3 0</inkml:trace>
  <inkml:trace contextRef="#ctx0" brushRef="#br0" timeOffset="-33180.19">19722 11996 0,'0'988'0,"0"-988"0,0 0 16,0 0-16,0 0 15,0-38 1,0 32-16,0-3 16,0-3-16,0 0 15,0-2 1,3-4-16,0-9 15,2-2 1,-2 2-16,0 6 16,0 6-1,0 7-15,0 2 16,0 0 0,0 6-16,0 0 15,-3 0-15,0 0 16,0 0-1,0 0-15,33 35 16,-24-14 0,-1 23-16,-2 16 15,0 17-15,-3 11 16,0 1 0,-6 21-16,0 5 15,-3-8 1,3-10-16,0-8 15,-2 6 1,2 8-16,0-2 16,-3-9-16,0-9 15,0-4 1,-6 13-16,6 18 16,-3-7-1,0-2-15,-5-1 16,-7 34-1,-3 8-15,-6 6 16,1-21-16,5-12 16,-2-14-1,-1-18-15,3-18 16,6-15 0,4-17-16,2-7 15,3-14-15,6-18 16,3 0-1</inkml:trace>
  <inkml:trace contextRef="#ctx0" brushRef="#br0" timeOffset="-32821.52">19938 13138 0,'0'0'0,"0"0"0,0 0 16,0 0-1,0 0-15,0 0 16,0 0-1,-51 0-15,7 39 16,-30 17 0,-6 9-16,15 0 15,18-12 1,14-11-16,12-13 16,6-14-16,12-3 15,6-12 1</inkml:trace>
  <inkml:trace contextRef="#ctx0" brushRef="#br0" timeOffset="-31735.01">19947 12967 0,'0'0'0,"0"0"16,0 0-1,0 0-15,0 0 16,0 0-16,0 0 15,0 0 1,-3-33-16,0 33 16,0-3-1,0 0-15,0 0 16,-3 0 0,0 0-16,0 0 15,0 0 1,0-3-16,0 1 15,0-1-15,0 3 16,3 0 0,0 0-16,1 0 15,2 3 1,0 0-16,0 0 16,17 41-16,13 1 15,23 14 1,9 9-16,-5-9 15,-13-11 1,-8-7-16,-10-5 16,-5-7-1,-6-8-15,-3-3 16,-4-6-16,-2-3 16,-3-3-1,-3-3-15,0 0 16,0 0-1,0 0-15,-32-77 16,11 26 0,0-8-16,1 3 15,-4-3-15,-6 2 16,-8 4 0,-4-3-16,4 6 15,2 11 1,7 15-16,2 10 15,3 8 1,4 6-16,-7 12 16,-3 14-16,-8 30 15,-9 21 1,5 6-16,-2 15 16,8-21-1,10-15-15,5-3 16,3-17-16,6-13 15,3-11 1,3 0-16,3-9 16,1-3-1,2-6-15,0 0 16,0 0 0,65-77-16,-18 6 15,0 5-15,1-10 16,-1-1-1,-5 14-15,-13 25 16,-8 14 0,-6 10-16,-3 5 15,-1 6 1,1 6-16,9 11 16,9 13-1,11 17-15,3 1 16,-5-1-16,-10-11 15,-5-7 1,-6-8-16,-6-3 16,-3-6-1,-3 12-15,-1 11 16</inkml:trace>
  <inkml:trace contextRef="#ctx0" brushRef="#br0" timeOffset="-31033.72">20062 13405 0,'0'0'0,"0"0"15,0 0-15,0 0 16,0 0-16,0 0 16,0 0-1,0 0-15,0 0 16,0 0-1,0 0-15,0 0 16</inkml:trace>
  <inkml:trace contextRef="#ctx0" brushRef="#br0" timeOffset="-29942.93">20180 13757 0,'0'0'0,"0"0"16,-32-33-16,32 33 15,0 0 1</inkml:trace>
  <inkml:trace contextRef="#ctx0" brushRef="#br0" timeOffset="-28677.53">22365 18012 0,'0'0'0,"36"12"15</inkml:trace>
  <inkml:trace contextRef="#ctx0" brushRef="#br0" timeOffset="-16588.02">11779 14716 0,'0'0'0,"0"0"0,0 0 0,0 0 16,9-30-16,-3 21 16,0 3-1,0 6-15,3-6 16,5 3 0,4-3-16,15-2 15,5-1 1,7-3-16,-1 9 15,-3 0-15,-2 3 16,2 3 0,7 0-16,14 9 15,12 0 1,-3-4-16,-6-5 16,-9-3-1,-8 0-15,-1 3 16,0-3-16,10 6 15,5 6 1,3-3-16,-6-3 16,-6-3-1,-2 0-15,-7-3 16,9 0-16,7 0 16,17 6-1,-3 0-15,-6 0 16,-3 5-1,-9-5-15,3 0 16,27-3 0,15-3-16,-12 0 15,-4 0 1,-8 0-16,15 6 16,18 0-16,-10 3 15,-11-3 1,-9 0-16,21-3 15,11-3 1,-14 0-16,-9-3 16,-12 0-16,0 0 15,9 0 1,-4 9-16,1 3 16</inkml:trace>
  <inkml:trace contextRef="#ctx0" brushRef="#br0" timeOffset="-8609.3">14047 14881 0,'0'0'0,"0"0"0,0 0 0,0 0 0,0 0 16,0 0-16,0 0 16,38-11-1,-14 11-15,8-3 16</inkml:trace>
  <inkml:trace contextRef="#ctx0" brushRef="#br0" timeOffset="-8487.78">14144 14810 0,'0'0'0,"0"0"15,0 0-15,0 0 16,0 0 0,0 0-16,0 0 15</inkml:trace>
  <inkml:trace contextRef="#ctx1" brushRef="#br0">14146 14816 0</inkml:trace>
  <inkml:trace contextRef="#ctx0" brushRef="#br0" timeOffset="-1464.04">14680 14695 0,'0'0'0,"0"0"0,0 0 0,0 0 0</inkml:trace>
  <inkml:trace contextRef="#ctx0" brushRef="#br0" timeOffset="792.93">5488 15763 0,'0'0'0,"0"0"0,0 0 15,0 0-15,0 0 16,0 0 0,0 0-16,0 0 15,0 0 1,42 21-16,-18-15 16,5 0-1,13 6-15,5-983 16,-6 1968-16,1-985 15,-1-6 1,1-6-16,-7-6 16,13 0-1,11 0-15,6 0 16,6 0 0,-6-2-16,-6-4 15,1 0-15,-7 0 16,0-3-1,6-2-15,-5 5 16,-7 3 0,0 9-16,-11 6 15,-1-3 1,7 3-16,-7 0 16,7-1-16,-7-5 15,7 6 1,17-6-16,6 6 15,6 0 1,-6 6-16,-6-3 16,-5-3-1,-7 0-15,6 0 16,18-6-16,18-6 16,-6 0-1,-6 0-15,-12-3 16,0-3-1,1 6-15,5 0 16,6 12 0,-6 0-16,-12 0 15,-6-3-15,0-3 16,12-9 0,18-3-16,6 1 15,-12 2 1,-18 3-16,-11 6 15,-7 3 1,-5 3-16,-1-3 16,7 2-16,11-2 15,0 3 1,0 0-16,-5 0 16,-1 3-1,-5 3-15,-1 0 16,-5 3-1,-1-1-15,7 1 16,23 9-16,12-9 16,6-1-1,-12-5-15,-12-6 16,-6 3 0,6-6-16,24 0 15,18-9-15,0-6 16,-13 1-1,1-1-15,6 3 16,-6 6 0,-18 6-16,-6 6 15,-12 0 1,-5 0-16,-7-3 16,12 0-16,18-3 15,6-3 1,0 3-16,-12 0 15,-5-3 1,-1 0-16,24 0 16,26 0-16,-5 0 15,-12-3 1,-10 6-16,37-6 16,20 6-1</inkml:trace>
  <inkml:trace contextRef="#ctx0" brushRef="#br0" timeOffset="3225.08">16927 16044 0,'0'0'0,"0"0"0,0 0 16,0 0 0,0 0-16,0 0 15,0 0 1,33 57-16,-1 31 15,7 10 1,-1-6-16,1-18 16,-7-12-1,-5-21-15,-3-5 16,-7-15-16,1 2 16,-3-8-1,0-3-15,-1-6 16,1-6-1,18-18-15,17-32 16,27-48 0,44-65-16,16-35 15,-31 35-15,-20 30 16,3 6 0,3 11-16,-4 22 15,-16 23 1,-19 17-16,-15 19 15,-5 26 1,-4 6-16</inkml:trace>
  <inkml:trace contextRef="#ctx0" brushRef="#br0" timeOffset="8586.04">21323 13242 0,'0'0'0</inkml:trace>
  <inkml:trace contextRef="#ctx0" brushRef="#br0" timeOffset="10821.94">24807 14473 0,'0'0'0,"0"0"0,0 0 16,0 0 0,0 0-16,-29-33 15,23 22 1,-3-1-16,0 3 16,3 3-1,0 0-15,0 6 16,0 0-16,3 0 15,1 0 1,-1 0-16,0 0 16,0 0-1,0 0-15,0 0 16,0 0-16,0 0 16,0 0-1,0 0-15,0 0 16,0 0-1,0-6-15,3 6 16,-3-6 0,3 6-16,-3 0 15,3 0 1,-3 0-16,3 0 16,0 0-16,0 0 15,0 0 1,0 0-16</inkml:trace>
  <inkml:trace contextRef="#ctx0" brushRef="#br0" timeOffset="12452.14">19523 13860 0,'0'0'0,"0"0"0</inkml:trace>
  <inkml:trace contextRef="#ctx0" brushRef="#br0" timeOffset="19313.38">10018 12825 0,'0'0'0,"0"0"0,0 0 0,0 0 0,0 0 16,0 0-1,0 0-15,0 0 16,0 0 0,0 0-16,-6-39 15,0 18 1,-6-8-16,0-4 15,-6 1-15,7-4 16,-1 7 0,0 5-16,-6 12 15,6 12 1,12 0-16,-47 12 16,17 17-1,-11 13-15,5 8 16,1 1-16,5 8 15,12-3 1,18-6-16,12-14 16,6-13-1,6-11-15,-1-12 16,7-17 0,11-16-16,13-5 15,-1-13-15,-12 1 16,-11 8-1,-12 13-15,-18 2 16,0 15 0,0 4-16,-6 2 15,0 0 1,6 0-16,-6 6 16,6 0-16,0 0 15,0 0 1,0 0-16</inkml:trace>
</inkml:ink>
</file>

<file path=ppt/ink/ink5.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49:33.217"/>
    </inkml:context>
    <inkml:brush xml:id="br0">
      <inkml:brushProperty name="width" value="0.05292" units="cm"/>
      <inkml:brushProperty name="height" value="0.05292" units="cm"/>
      <inkml:brushProperty name="color" value="#FF0000"/>
    </inkml:brush>
  </inkml:definitions>
  <inkml:trace contextRef="#ctx0" brushRef="#br0">15639 4230 0,'0'0'0,"0"0"0,0 0 0,0 0 16,0 0-16,-35 6 15,-21 36-15,-72 64 16,-17 54-1,27-12-15,23-33 16,6-5 0,15-21-16,18-18 15,15-21 1,11-11-16,15-16 16,6-17-1,9-6-15,0 0 16,0 0-16,86-100 15,-18 11 1,3 0-16,-6 0 16,6-8-1,0 8-15,1 12 16,-19 26 0,-15 10-16,-11 17 15,-9 13-15,-4-1 16,1-3-1,-3 9-15,3 0 16,3 3 0,2-9-16,-2 0 15,-3 1 1,-3 5-16,-3 0 16,-3 6-16,-3 0 15,0 6 1,0 6-16,2 26 15,-5 36 1,0 12-16,-3 23 16,3-20-16,0 6 15,0-1 1,0-11-16,-2-18 16,-1-11-1,0-13-15,0-11 16,0-12-1,-3-7-15</inkml:trace>
  <inkml:trace contextRef="#ctx0" brushRef="#br0" timeOffset="228.12">15059 4731 0,'0'0'0,"0"0"0,0 0 16,59 38-16,6-8 15,4-1 1,-4 1-16,-9-12 16,-3-4-1,-8 1-15,-4-3 16</inkml:trace>
  <inkml:trace contextRef="#ctx0" brushRef="#br0" timeOffset="673.69">15864 4858 0,'0'0'0,"0"0"0,0 0 16,-3-36 0,3 16-16,0-7 15,6-23 1,6-1-16,3-2 15,3 9 1,-1 17-16,1 3 16,0 12-16,0 18 15,5 12 1,19 35-16,8 30 16,3 6-1,1-18-15,-10-15 16,-11-5-1,-4-19-15,-5 1 16,-6-15-16,-3-7 16,-7-5-1,1-6-15,0 0 16</inkml:trace>
  <inkml:trace contextRef="#ctx0" brushRef="#br0" timeOffset="969.64">16711 4479 0,'0'0'0,"0"0"0,0 0 16,-39 30-1,-23 38-15,-35 35 16,-31-2-16,13-30 15,32-18 1,21-17-16,9 2 16,17-5-1,15-16-15,12-2 16,12-3-16,6-3 16,15-18-1,26 3-15</inkml:trace>
  <inkml:trace contextRef="#ctx0" brushRef="#br0" timeOffset="1388.92">17155 4793 0,'0'0'0,"0"0"0,0 0 16,-38-12-16,26 6 16,0 6-1,3-6-15,3 6 16,3-6-16,3 6 15,0 0 1,0 0-16,71-38 16,-9 23-1,6 3-15,3 6 16,-5 0-16,-4 6 16,-3 0-1,-9 0-15,-11 0 16,-16 0-1,-8 0-15,-6-6 16,-6 6 0</inkml:trace>
  <inkml:trace contextRef="#ctx0" brushRef="#br0" timeOffset="1852.07">16980 5056 0,'0'0'0,"0"0"16,0 0 0,0 0-16,0 0 15,48-15 1,-7 3-16,15 12 15,12-5 1,15-1-16,0 0 16,15 0-16,3-12 15,-16 9 1,-14-3-16,-20 12 16,-19 0-1,-11 0-15,-6 6 16,0 0-1</inkml:trace>
  <inkml:trace contextRef="#ctx0" brushRef="#br0" timeOffset="2518.68">18469 4168 0,'0'0'16,"0"0"-16,0 0 16,0 0-16,3-26 15,-3 26 1,0 0-16,0 0 15,-3 77 1,-6-1-16,-5 55 16,-4-1-1,0-12-15,6-35 16,3-27-16,1-5 16,-1-19-1,3 1-15,0-10 16,3-14-1,3-3-15,0-6 16,0 0-16,0 0 16,0 0-1,59-71-15,-12 33 16,10 2 0,8 13-16,-6-1 15,-9 18-15,-5 0 16,-7 12-1,-5 6-15,-4 9 16,-5 17 0,-12-2-16,-12 17 15,-12 18 1,-15 6-16,-11-15 16,-15-12-16,-15-14 15,2-13 1,4-23-16,-3-11 15,-15-31 1,-26-35-16,-16-23 16</inkml:trace>
  <inkml:trace contextRef="#ctx0" brushRef="#br0" timeOffset="7554.36">15613 11848 0,'0'0'0,"0"0"0,0 0 0,0 0 16,23-33-16,-17 27 15,3 1 1,3-1-16,3-3 16,3-3-1,-1 6-15,1-3 16,0 3 0,-3 0-16,-1 0 15,1 0-15,0 6 16,0-5-1,0 5-15,-4-6 16,1 6 0,-3 0-16,0 0 15,0 6 1,0-6-16,0 5 16,0-5-1,0 6-15,-1-3 16,1 0-16,3 0 15,0-3 1,0 3-16,0-3 16,2 3-16,4 0 15,3-3 1,0 0-16,2 0 16,4 0-1,0 0-15,-1 0 16,-2 0-1,-3 3-15,-1-3 16,-2 0 0,0 0-16,-3 0 15,2 0 1,1 0-16,3 0 16,0 0-16,-1-3 15,-2 0 1,0 3-16,-3 0 15,-3 0 1,2 0-16,1 0 16,6 0-16,3 0 15,8-3 1,10-3-16,-4 0 16,-2 0-1,-10 1-15,-5 5 16,-3 0-16,-3 0 15,-1 5 1,-2-5-16,0 6 16,0-3-1,0 0-15,2 3 16,1 0 0,3-3-16,3 3 15,-1 0-15,1 0 16,0 3-1,3 0-15,-1-3 16,4-4 0,-3 4-16,-1 0 15,1-6-15,0 0 16,-4 0 0,4 0-16,0 0 15,-1 0 1,1-6-16,0 6 15,2-6 1,1 4-16,-3-1 16,-4 0-16,1 3 15,0 0 1,0 0-16,2 3 16,1 0-1,3-1-15,-4 4 16,-2 0-1,0 3-15,-3-6 16,-4 3-16,4-3 16,-3 0-1,3 0-15,-1-3 16,4-3 0,3-3-16,-3 0 15,-4 0 1,-2 0-16,0 6 15,-3 0-15,0-6 16,2 6 0,1 0-16,0 0 15,3 0 1,0-6-16,-4 6 16,1 0-1,-3 0-15,3 0 16,0 0-16,-4 0 15,4 0 1,0 6-16,-3-6 16,0 6-1,3-6-15,-4 0 16,1 0-16,0 0 16,0 0-1,0 0-15,3 0 16,-1 0-1,4-6-15,3 6 16,2-6 0,1-2-16,0-1 15,-3 0 1,-4 3-16,-5 0 16,-3 6-16,0-6 15,-3 6 1,0-3-16,0 0 15,-3 0 1,0 3-16,0-3 16,0 3-16,0 0 15,-3 3 1,0 6 0</inkml:trace>
  <inkml:trace contextRef="#ctx0" brushRef="#br0" timeOffset="21133.11">9710 7367 0,'0'0'0,"0"0"0,0 0 0,0 0 15,0 0-15,0 0 16,0 0 0,0 0-16,0 0 15,0 0 1,0 0-16,35 27 15,-29-15-15,6 3 16,-6-4 0,6 1-16,0 0 15,0-3 1,-1-3-16,1 6 16,0-6-1,0 0-15,6-3 16,-6 3-16,5-6 15,7-6 1,-6 6-16,5-3 16,-5 0-1,0 0-15,0 0 16,-6 0-16,5 0 16,-5 0-1,6-3-15,-6 0 16,5-3-1,1 0-15,-6 0 16,0 3 0,0 1-16,0-1 15,-6 6-15,-1 0 16,1 0 0,0 0-16,0 0 15,6 0 1,0 6-16,0-1 15,0 1 1,5 3-16,-5 0 16,6 0-1,6-3-15,-1 3 16,13-6-16,-1-6 16,1 0-1,-1-3-15,-5 0 16,0 0-1,-1 3-15,1 0 16,-1-3-16,7 0 16,-1-3-1,1 4-15,5-1 16,1 6 0,-1-3-16,-5 3 15,-7 0 1,1 3-16,-6-3 15,5 6-15,-5-1 16,0 1 0,-7-3-16,7 0 15,-6 0 1,6 0-16,-7 0 16,7 0-1,-6 0-15,11-3 16,1 0-16,3 0 15,5 6 1,1-6-16,-4 0 16,-2 6-1,-4 3-15,1-6 16,-1 3-16,1-3 16,0 0-1,2-3-15,1 0 16,5 0-1,4 0-15,-1 3 16,1-3 0,-4 6-16,-2-1 15,-4 7 1,1-3-16,-4 0 16,-2 0-16,0-3 15,-1 0 1,4-3-16,-1-3 15,4 0 1,3 3-16,-1-3 16,-2 3-16,-4 0 15,1-3 1,-1 0-16,4 0 16,-3-3-1,-1 0-15,4-3 16,2-6-1,1 6-15,-7 3 16,-2-3-16,-6 3 16,0 0-1,-4 3-15,4 0 16,0 3 0,-1 0-16,1 0 15,0 0-15,0-3 16,-1-3-1,7-3-15,3-3 16,-1 3 0,-2 0-16,-1 1 15,-5-1 1,3 6-16,0-3 16,-4 3-1,1 0-15,0 0 16,-1 3-16,7 3 15,9 14 1</inkml:trace>
  <inkml:trace contextRef="#ctx0" brushRef="#br0" timeOffset="30414.55">9621 7344 0,'0'0'0,"0"0"0,0 0 0,0 0 0,0 0 0,0 0 0,0 0 0,0 0 16,0 0-1,0 0-15,0 0 16,0 0 0,0 0-16,0 0 15,0 0 1,0 0-16,0 0 15,0 0 1,0 0-16,0 0 16,-6-27-16,0 0 15,0-8 1,0-4-16,0 1 16,0-6-1,1-7-15,-7-8 16,6 3-16,0-3 15,0 2 1,0-8-16,6 15 16,-6 6-1,6 5-15,0 7 16,-6-1 0,0-2-16,0-4 15,0 4 1,1-1-16,5 3 15,-6 7-15,6 5 16,-6 3 0,6 1-16,0 11 15,0-3-15,6-3 16,0 6 0,5-3-16,7-3 15,12 1 1,11-4-16,7 3 15,-1 0 1,0 6-16,7 6 16,11 6-1,18 0-15,-1 0 16,1-6-16,6 0 16,24 3-1,-1 9-15,-17 0 16,0-1-1,11-2-15,7-3 16,-1 6 0,-5-3-16,5-3 15,21 3-15,-8 0 16,-10-4 0,21 1-16,6-6 15,-11 0 1,-1-11-16,9 2 15,-12 3 1,-23 0-16,-6 0 16,8-6-16,1 6 15,-6 6 1,-7-12-16,-8-2 16,-3 2-1,-18 6-15,-9 6 16,-11 0-1,-10 3-15,-5 0 16,-6-3-16,-4 0 16,-5 0-1,-3 0-15,-3 0 16,-3 0 0,0 0-16,0 6 15,-1 0 1,4 2-16,-3 4 15,3 6-15,0 9 16,0 11 0,0 18-16,-3 36 15,-3 6 1,-3-12-16,-3-10 16,-3-7-1,0-10-15,-3 6 16,3-3-16,0-6 15,0-8 1,0-10-16,0-8 16,3-10-1,-2 4-15,-1-9 16,0-3-16,0-3 16,0-1-1,0-2-15,0-3 16,0 3-1,-3-6-15,-3 6 16,-8 3-16,-25 9 16,-52 38-1,-46 54-15</inkml:trace>
  <inkml:trace contextRef="#ctx0" brushRef="#br0" timeOffset="40295.93">15805 11869 0,'0'0'0,"0"0"0,0 0 0,0 0 0,0 0 16,-35 29-16,20-14 15,0-6 1,-3-6-16,3 3 16,-2-6-1,-1 0-15,-6-6 16,-2-6-16,-1-9 15,3-5 1,4-10-16,5-5 16,3-10-1,3-2-15,3-9 16,0-21 0,3 6-16,3 3 15,6 0-15,6-6 16,9-11-1,5-4-15,7 6 16,11 18 0,18 3-16,1 9 15,5 11 1,6 7-16,15 3 16,29 5-16,-3 6 15,-5 7 1,26-10-16,6 18 15,-6 0 1,1-2-16,11 14 16,-12 6-1,-3-6-15,30 11 16,-15-8-16,-18 0 16,12-3-1,-9 6-15,-20 3 16,-21-3-1,-12 12-15,8-3 16,10 11-16,-12-2 16,-12 0-1,-12-4-15,-6 1 16,-2 6 0,2 2-16,-3 4 15,-6-1 1,1 13-16,-7 5 15,-2-3 1,-10-2-16,-2-7 16,-3-2-1,-4-4-15,1-5 16,-6 3-16,-3 2 16,-3 1-1,-6 5-15,-3 6 16,-3-5-16,-3 5 15,-6 7 1,-12-4-16,-17 3 16,-15 1-1,-10-1-15,4-9 16,-3 1 0,-9 8-16,0-3 15,-6-8-15,-6-9 16,0-10-1,-14-11-15,-27-9 16,-36-21 0,12 1-16,12-10 15,14-2-15</inkml:trace>
  <inkml:trace contextRef="#ctx0" brushRef="#br0" timeOffset="41329.64">18043 10469 0,'0'0'0,"0"0"0,0 0 15,0 0-15,39-27 16,-7 4 0,10-19-16,-1-8 15,0-1 1,1-2-16,-1-9 15,1-15-15,-4-15 16,-5-8 0,-4 5-16,-2-6 15,6-14 1,-10-15-16,-5 3 16,-6-10-1,-6 1-15,-9-15 16,-15 0-1,0 12-15,-5-20 16,-10 2-16,1 18 16,-7-9-1,-2-24-15,5 36 16,-5 9 0,-16-13-16,-8-7 15,-6 7-15,12 25 16,6-18-1,-3-21-15,8 39 16,4 8 0,-13-11-16,-2 5 15,-6 4-15,3 17 16,6 12 0,2 9-16,1 3 15,-6-18 1,3 12-16,5 3 15,-2 6 1,3 6-16,8 3 16,4 17-1,2-5-15,1 11 16,5 4-16,1-1 16,5 6-1,6 7-15,3 5 16,6 6-1,4-3-15,2 3 16,3 6-16,0 0 16,0 0-1,0 0-15,0 0 16,0 0 0,35 74-16,-20-33 15,3 10 1,-1 17-16,-2-3 15,0 6-15,-3-6 16,-3-21 0,-3 1-16,-3-13 15,-3-5 1,0-3-16,0-7 16,-3 4-1</inkml:trace>
  <inkml:trace contextRef="#ctx0" brushRef="#br0" timeOffset="41615.51">16927 5201 0,'0'0'0,"0"0"0,0 0 15,41 47 1,19-8-16,29 5 16,11-11-16,4-7 15,26 10 1,0 5-16,-5 1 15</inkml:trace>
  <inkml:trace contextRef="#ctx0" brushRef="#br0" timeOffset="44239.74">8508 8412 0,'0'0'0,"0"0"15,0 0-15,0 0 16,0 0-1,0 0-15,0 0 16,0 0-16,0 0 16,0 0-1,0 0-15,-6 30 16,12-13 0,0 4-16,6 3 15,0-1 1,-1-5-16,1 3 15,0-9-15,0 0 16,-6-6 0,6-1-16,-6 1 15,-1-3 1,1-3-16,0 0 16,0 0-16,-6 0 15,0 0 1,0 0-16,24-14 15,-12 8 1,6-3-16,5-3 16,-5 0-1,6 0-15,-7 0 16,-5 4 0,6 2-16,-6 0 15,0 6 1,0 0-16,-1 0 15,1 0-15,0 0 16,0 0 0,6 0-16,-1 0 15,1 6-15,0-6 16,0 6 0,-6-4-16,5 1 15,-5 0 1,6-3-16,-6 0 15,6-3 1,-1-2-16,7-7 16,0 6-1,5-6-15,-5-3 16,6 3-16,-1 6 16,1-3-1,5-2-15,1-7 16,11 6-1,1-3-15,-7 9 16,-5 0-16,-13 6 16,1 6-1,0-6-15,-7 6 16,7 6 0,-6-3-16,0-3 15,-1 6 1,1-6-16,0 0 15,-6-1-15,5 1 16,-5-3 0,6 3-16,0-6 15,5 0 1,7 0-16,0 0 16,5-6-1,7 0-15,-7-2 16,-5-4-16,-1 6 15,-5 0 1,6 0-16,-13 3 16,1 0-1,0 3-15,-6 0 16,0 0 0,-1 0-16,1 3 15,0 0 1,6 0-16,-6 0 15,0 3-15,5 0 16,-5 0 0,6 3-16,6-7 15,11-2 1,13-2-16,5-13 16,0 3-16,-11-3 15,-1 3 1,-11 0-16,-7 12 15,-5 0 1,0 0-16,0 0 16,-1 6-1,7 0-15,0 3 16,5-3-16,1 0 16,-6 0-1,5 6-15,-5 11 16,0 16-1</inkml:trace>
  <inkml:trace contextRef="#ctx0" brushRef="#br0" timeOffset="50539.75">14585 5604 0,'0'0'0,"0"0"0,0 0 0,0 0 0,60-18 15,-10 24 1,18 0-16,15 0 15,3-3-15,14-3 16,13 0 0,-15-3-16,-10-3 15,-19 6 1,-19 0-16,-15 0 16,-8 0-16,-6 0 15,-6-6 1,-4 6-16,-5 0 15,0-6 1,-3 6-16,0 0 16,0 6-1,-3 0-15</inkml:trace>
  <inkml:trace contextRef="#ctx0" brushRef="#br0" timeOffset="52309.98">10551 7432 0,'0'0'0,"0"0"0,0 0 16,41-23-1,-29 17-15,0 3 16,0 3 0,-1 0-16,7 0 15,-6-6 1,6 6-16,-1 0 16,-5 0-16,0 0 15,0 0 1,0 0-16,-6 0 15,6 0 1,-6 0-16,5 0 16,1-6-1,6 6-15,0-6 16,5 6 0,-5-6-16,0 6 15,0 0-15,-6 0 16,5 0-1,-5 0-15,6 0 16,0 0 0,-6 0-16,5-3 15,1 3-15,-6 0 16,6 0 0,-7 0-16,7 0 15,-6 0 1,0 0-16,0 0 15,0 0 1,-1 0-16,1 0 16,0 0-16,0 0 15,0 0 1,0 0-16,-1 0 16,7 0-1,-6 0-15,6 0 16,-3-3-1,2 0-15,4 3 16,0 0-16,0 0 16,-1 0-1,1 0-15,0 3 16,-3-3 0,-1 3-16,-2-3 15,0 0-15,-3 3 16,0-3-1,-1 0-15,-2 0 16,0 0 0,-3 0-16,0 0 15,-3 6 1,0-6-16</inkml:trace>
  <inkml:trace contextRef="#ctx0" brushRef="#br0" timeOffset="52989.15">11578 7492 0,'0'0'0,"0"0"15,0 0-15,32-21 16,-11 21 0,6-6-16,2 6 15,22-9-15,14 0 16,0-6-1,-3 4-15,-9 5 16,-8 0 0,-10 3-16,-5 0 15,-9 3 1,-4-3-16,-5 3 16,-3 0-16,-3 0 15,0 0 1,-3 3-16,0 3 15</inkml:trace>
  <inkml:trace contextRef="#ctx0" brushRef="#br0" timeOffset="54705.36">12102 7450 0,'0'0'0,"0"0"16,0 0-16,0 0 15,0 0 1,38 0-16,-11-3 16,32-3-16,21-3 15,9 4 1,-6-1-16,-15 6 15,-9 6 1,12-6-16,0 5 16,-6 4-1,-9-6-15,-8-3 16,-10 3-16,-8-3 16,-6 0-1,-7 0-15,-5 0 16,-3 0-1,-3 0-15,-3 0 16,0 0-16,0 0 16,0-3-1,0 3-15,0 0 16,0-3 0,0 3-16,0 0 15,0 0 1,0 0-16,0 0 15,-3 0-15,2 0 16,-2 0 0,0 0-16,0 0 15,0 0 1,0 0-16,0 0 16,0 0-1,0 0-15,0 0 16,0 0-16,0 0 15,0 0 1,0 0-16,0 0 16,0 0-1,0 0-15,0 0 16,0 0-16,0 3 16,0 0-1</inkml:trace>
  <inkml:trace contextRef="#ctx0" brushRef="#br0" timeOffset="56892.86">10746 8359 0,'0'0'0,"0"0"0,0 0 15,0 0 1,0 0-16,-42 32 16,19-5-1,-19 8-15,1 7 16,-1-7-16,1-2 16,5-6-1,7-4-15,5-2 16,1 0-1,-1-9-15,0-1 16,0-5-16,7-3 16,-1 0-1,0-3-15,-5-3 16,-1-6 0,0 3-16,-5-8 15,-1-10 1,-6 0-16,1-8 15,-1-1 1,7 1-16,5-1 16,6 6-16,6-5 15,1-4 1,-1-2-16,0-9 16,0 5-1,6 1-15,-6 2 16,6 1-16,1-1 15,5-2 1,-6 2-16,6-5 16,6-6-1,-6-4-15,0 4 16,0 6 0,0 5-16,0 7 15,5-1-15,1 4 16,12-10-1,6-2-15,5-1 16,-5 4 0,6 5-16,-13 7 15,7 8 1,-6-3-16,0 9 16,-1 0-16,1-2 15,0 8 1,0 0-16,-6 6 15,-1-3 1,1 3-16,-6 0 16,6 0-1,0 3-15,0-3 16,0 6-16,-1 6 16,1-1-1,0-2-15,0 9 16,0-3-1,5 3-15,1-1 16,0-2 0,-6 6-16,6-3 15,-7-1-15,-5-2 16,6 3 0,-6 6-16,6 5 15,0 1 1,0 2-16,-1 1 15,1 2 1,0 4-16,6 2 16,-6 4-16,-6-1 15,0-2 1,0-4-16,-1-3 16,1 10-1,-6 11-15,0 3 16,0 18-1,-17 30-15,-7 29 16,-6 18-16</inkml:trace>
  <inkml:trace contextRef="#ctx0" brushRef="#br0" timeOffset="63359.21">15962 4071 0,'0'0'0,"0"0"0,0 0 0,0 0 15,0 0-15,0 0 16,30-6-1,-16 0-15,4-6 16,0 0 0,3-6-16,2-2 15,4 5-15,3-3 16,-4 6 0,-2-9-16,0 4 15,-4-4 1,1 3-16,0-14 15,-1 11 1,-2-3-16,-3 12 16,-6 1-1,-3-4-15,-3 15 16,0-6-16,0 6 16,0-3-1,0 3-15,0-6 16,0 6-1,0 0-15,-1 0 16,-2 0-16,0 0 16,0 0-1,0 6-15,0-6 16,6 9 0,6 12-16,18 20 15,26 30 1,21 33-16</inkml:trace>
  <inkml:trace contextRef="#ctx0" brushRef="#br0" timeOffset="66426.1">18120 4343 0,'0'0'0,"0"0"0,0 0 0,0 0 0,0 0 16,41-9-1,-11-3-15,12-15 16,11-17-16,9-18 16,-6-3-1,-14 6-15,-13 23 16,-5 4 0,-9 11-16,-3 3 15,-4 0 1,-2 4-16,0 2 15,0 9 1,-3-9-16,0 6 16,3 0-16,-3 0 15,0 6 1,3-6-16,-3 6 16,0 0-1,0 0-15,6 6 16,8 0-1,19 12-15,29 35 16,21 30-16,0 0 16,6-6-1,-21 0-15,-12 0 16</inkml:trace>
  <inkml:trace contextRef="#ctx0" brushRef="#br0" timeOffset="70404.63">10420 8584 0,'0'0'0,"0"0"0,0 0 0,0 0 0</inkml:trace>
  <inkml:trace contextRef="#ctx0" brushRef="#br0" timeOffset="86706.32">4387 16308 0,'0'0'0,"0"0"0,0 0 0,0 0 16,0 0-16,0 0 16,0 0-1,0 0-15,-29 0 16,29 0-1,0 0-15,0 0 16,0 0 0,0 0-16,0 0 15,0 0-15,0 0 16,0 0 0,0 0-16,0 0 15,0 0 1,0 0-16,0 0 15,47 18 1,-35-13-16,6-5 16,-7 6-16,7-3 15,-6 0 1,6 3-16,-6-3 16,-1 0-1,1-3-15,6 0 16,0 0-1,5 0-15,-5 0 16,12 0-16,-6 0 16,-7-3-1,7 0-15,-6 0 16,5 0 0,1-3-16,0 0 15,-6 1 1,5-1-16,-5 0 15,6 6-15,-7-6 16,1 3 0,0 0-16,0 0 15,-6 0 1,-1 0-16,1 3 16,0 0-16,0 0 15,-6 0 1,6 0-16,0 0 15,5 0 1,1 0-16,6 0 16,-1 3-1,7-3-15,-6 0 16,-1 0-16,1 0 16,0 0-1,-6-3-15,5-3 16,-5 6-1,6-6-15,-7 6 16,1-6 0,0 6-16,0 0 15,-1 0-15,1 0 16,0 0 0,6 0-16,-1 0 15,7 0 1,0 0-16,-1 0 15,1 0 1,-7 0-16,7 0 16,-6 6-16,-1-6 15,-5 6 1,6-6-16,-6 0 16,-1 6-1,1-3-15,0-3 16,0 0-1,5 0-15,-5 0 16,6 0-16,5-3 16,-5-3-1,0 6-15,-1 0 16,1 0 0,0 0-16,-6 0 15,5 0-15,-5-6 16,0 6-1,0-6-15,-1 6 16,1 0 0,-6 0-16,0 0 15,0 0 1,-7 0-16,7 0 16,-6 0-16,6 0 15,-6 0 1,6 0-16,-6 0 15,6 0 1,-6 0-16,5 0 16,-5 0-1,6 0-15,-6 0 16,6 0-16,0 0 16,-6 0-1,6 0-15,-1 0 16,1 6-1,0-6-15,6 0 16,-6 0 0,5 0-16,1 0 15,0 0-15,0-6 16,-1 6 0,1 0-16</inkml:trace>
  <inkml:trace contextRef="#ctx0" brushRef="#br0" timeOffset="91705.8">20758 7107 0,'0'0'0,"0"0"0,0 0 0,0 0 0,14-27 16,-14 24-16,0 3 16,0 0-1,0 0-15,-56 107 16,-6 14 0,-15 15-16,18-14 15,14-28-15,16-28 16,8-25-1,9-14-15,6-13 16,0-5 0,4-6-16,2-3 15,0 0-15,47-89 16,0 1 0,4-16-16,-10 6 15,-2 4 1,-1 11-16,-8 21 15,-10 8 1,-2 22-16,-3 5 16,-3 4-16,-3 14 15,-1 3 1,-2 6-16,0 3 16,6 9-1,3 32-15,6 27 16,-1 24-1,4-4-15,-3 1 16,-6-12-16,-4-24 16,-5-11-1,0-19-15,-3-2 16,-3-9 0,-3-9-16,0-6 15</inkml:trace>
  <inkml:trace contextRef="#ctx0" brushRef="#br0" timeOffset="91964.16">20512 7471 0,'0'0'0,"0"0"0,53-6 16,-11 6-1,2 0-15,1 0 16,-4 6-16,3 6 16,4 3-1,5 17 1</inkml:trace>
  <inkml:trace contextRef="#ctx0" brushRef="#br0" timeOffset="92902.68">21403 6805 0,'0'0'0,"0"0"16,0-35-16,0 29 15,-3 3-15,3 3 16,-44 50 0,-18 48-16,-4 67 15,19-2 1,26-33-16,18-26 16,18 5-1,6-8-15,3-18 16,2-18-16,4-6 15,8-14 1,4-16-16,2-8 16</inkml:trace>
  <inkml:trace contextRef="#ctx0" brushRef="#br0" timeOffset="93272.34">21883 6903 0,'0'0'0,"0"0"0,0 0 16,-42 97-1,-14 34-15,-15 28 16,0-11-16,9-26 16,11-31-1,16-28-15,11-31 16,12-8-1,9-18-15,3-6 16,0 0-16,68-101 16</inkml:trace>
  <inkml:trace contextRef="#ctx0" brushRef="#br0" timeOffset="93541.23">21803 7169 0,'0'0'0,"38"-62"0,-14 23 15,2 10 1,-2 2-16,-6 12 15,-3 10-15,-6 5 16,-3 5 0,2 10-16,1 27 15,0 26 1,0 12-16,-3 8 16,-6-14-1,-3-6-15,3-8 16,0-13-16,0-6 15,-3-8 1,3-6-16,0-10 16,0-17-1,0 0-15</inkml:trace>
  <inkml:trace contextRef="#ctx0" brushRef="#br0" timeOffset="93802.63">21723 7533 0,'0'0'0,"0"0"0,0 0 15,-33-24 1,24 19-16,3-1 16,0 3-16,4 0 15,2 3 1,0 0-16,0 0 15,0 0 1,0 0-16,85-27 16,-40 12-16,-1-3 15,-2 7 1</inkml:trace>
  <inkml:trace contextRef="#ctx0" brushRef="#br0" timeOffset="94169.42">22057 6897 0,'0'0'0,"0"0"16,0 0-16,0 0 16,54-18-1,-4 9-15,18-3 16,6 6-16,-15 6 15,-9-3 1,-8 1-16,-9 2 16,-10 0-1,-5 0-15</inkml:trace>
  <inkml:trace contextRef="#ctx0" brushRef="#br0" timeOffset="94334.8">22318 6941 0,'0'0'0,"0"0"0,0 0 15,-6 30-15,6 5 16,0 16 0,9 5-16,3-6 15</inkml:trace>
  <inkml:trace contextRef="#ctx0" brushRef="#br0" timeOffset="94730.66">23158 7015 0,'0'0'0,"0"0"16,0 0-16,0 0 15,-44 9 1,-3 24-16,-39 55 15,-18 28 1,7 11-16,11-6 16,24-14-16,17-30 15,16-30 1,14-14-16,6-15 16,6-13-1,3-5-15,0 0 16,50-68-16</inkml:trace>
  <inkml:trace contextRef="#ctx0" brushRef="#br0" timeOffset="94968.37">23034 7151 0,'0'0'0,"18"-38"0,-9 26 16,0 6-1,0 3-15,-9 3 16,0 0-1,23 68-15,-14 0 16,0 24 0,-3-3-16,-3-3 15,-3-15-15,0-21 16,0-17 0,0-13-16,0-20 15,0 0 1</inkml:trace>
  <inkml:trace contextRef="#ctx0" brushRef="#br0" timeOffset="95173.67">22744 7527 0,'0'0'0,"0"0"0,0 0 15,0 0-15,0 0 16,0 0-16,0 0 15,71-18 1,-12 24-16,1-6 16,-1 6-1,-3-3-15,0 0 16</inkml:trace>
  <inkml:trace contextRef="#ctx0" brushRef="#br0" timeOffset="95814.31">23416 7018 0,'0'0'0,"0"0"0,41-18 16,-20 18 0,6 6-16,5 6 15,10 24 1,-1 11-16,-5 15 16,-4 3-1,-11 3-15,-6 0 16,-12 0-1,-15 36-15,-23 14 16,-19 1-16,-20-7 16,-18-14-1,18-9-15,18-27 16,6-15 0</inkml:trace>
  <inkml:trace contextRef="#ctx0" brushRef="#br0" timeOffset="96271.04">23505 6755 0,'0'0'0,"0"0"16,0 0 0,6-33-16,0 21 15,6 1-15,11-4 16,7 3 0,2 0-16,-2 0 15,3-3 1,-1 4-16,-2 2 15,-4 3-15,-5 6 16,0 3 0</inkml:trace>
  <inkml:trace contextRef="#ctx0" brushRef="#br0" timeOffset="96585.58">24162 6539 0,'0'0'0,"0"0"16,0 0-16,0 0 16,0 0-1,0 0-15,0 0 16,0 0-1,0 0-15,0 0 16,0 0 0,0 0-16,0 0 15,-15 59 1,-8 30-16,-10 38 16,-5 51-1,-4 14-15</inkml:trace>
  <inkml:trace contextRef="#ctx0" brushRef="#br0" timeOffset="98552.28">24846 6974 0,'0'0'0,"0"0"0,0 0 16,0 0 0,-36 0-16,-23 65 15,-39 68 1,-29 45-16,9-13 16,32-23-1,33-53-15,23-39 16,9-17-16,9-9 15,7-15 1,2-3-16,3-6 16,0 0-1,0 0-15,53-122 16,-15 45 0,16-12-16,2 1 15,-9-10-15,4-3 16,-7 24-1,-9 24-15,-11 21 16,-9 14 0,-3 6-16,-3 12 15,0 6 1,2 18-16,7 23 16,0 27-16,-6 9 15,3 3 1,-1 2-16,1-5 15,0-12 1,0-20-16,-3-7 16,-3-11-1,-7 5-15,-4 1 16</inkml:trace>
  <inkml:trace contextRef="#ctx0" brushRef="#br0" timeOffset="98845.69">24414 7651 0,'0'0'0,"0"0"0,0 0 16,0 0 0,35 6-16,-11-6 15,5-3 1,7 0-16,0-5 16,5 2-16,0 0 15,-2 0 1</inkml:trace>
  <inkml:trace contextRef="#ctx0" brushRef="#br0" timeOffset="99290.17">25023 6775 0,'0'0'0,"0"0"16,48-14-1,8 2-15,18 0 16,-6 0-1,-9 3-15,-14 3 16,-7 0-16,-8 1 16,-9-1-1,-7 6-15</inkml:trace>
  <inkml:trace contextRef="#ctx0" brushRef="#br0" timeOffset="99485.59">25302 6731 0,'0'0'0,"0"0"0,0 0 15,0 0 1,-27 33-16,6 17 16,-5 30-1,-4 6-15,4 11 16,2-2-16</inkml:trace>
  <inkml:trace contextRef="#ctx0" brushRef="#br0" timeOffset="100108.78">26071 6838 0,'0'0'0,"0"0"0,0 0 16,0 0-1,0 0 1,0 0-16,36 32 16,-21-14-16,3-3 15,5 11 1,1-2-16,3-3 15,-1 11-15,7 7 16,-4 11 0,-2 6-16,-6 9 15,-6-2 1,-7 2-16,-16 23 16,-28 46-1,-35 37-15,-24 16 16,-8-7-16</inkml:trace>
  <inkml:trace contextRef="#ctx0" brushRef="#br0" timeOffset="100884.36">20340 6639 0,'0'0'0,"0"0"0,-29 6 16,2 9-16,-14 9 15,-13 11 1,-14 13-16,-6 20 16,6 15-1,3 41-15,21 6 16,17-12-16,21-26 16,18 24-1,15 17-15,38 0 16,50 3-1,12-23-15,4-16 16</inkml:trace>
  <inkml:trace contextRef="#ctx0" brushRef="#br0" timeOffset="102068">26291 6639 0,'0'0'0,"0"0"0,0 0 15,32-26 1,-14 17-16,6 3 15,8-3 1,12 3-16,13-6 16,5 9-1,3 0-15,-9 3 16,-11 0 0,-13 0-16,-8 0 15,-6-3-15,-6 0 16,-7 0-1,-5 3-15,0 0 16,0 0 0,0 0-16,0 0 15,0 0 1,0 0-16,0 0 16,-68 0-1,57 0-15,2 0 16,0 0-16,3 0 15,0 3 1,0 0-16,-3 6 16,-9 21-1,-11 29-15,-10 62 16,-5 39 0</inkml:trace>
  <inkml:trace contextRef="#ctx0" brushRef="#br0" timeOffset="103865.4">20947 8143 0,'0'0'0,"0"0"16,0 0-16,0 0 16,0 0-1,0 0-15,0 0 16,0 0-1,33-21-15,2 15 16,10 6 0,8 0-16,12-6 15,9 6-15,12 0 16,-3-6 0,-6 6-16,-3 6 15,0 0 1,6 9-16,6-3 15,-4-6 1,1 0-16,0 2 16,12 1-1,3-6-15,2-3 16,-5-3-16,-6 6 16,0 3-1,-4 6-15,1-6 16,-3 3-1,-3 0-15,-6-6 16,0 3-16,0-6 16,-3 6-1,0-6-15,-9 0 16,-5 0 0,-4 5-16,-6-5 15,4 0 1,-4 0-16,3 0 15,4 0-15,2 0 16,0-5 0,-3-1-16,1 3 15,-4-3 1,-3 0-16,4 3 16,-1 0-1,0-3-15,1 0 16,-4 0-16,-3 0 15,-5 0 1,-6 0-16,-4 0 16,1 4-1,-1-4-15,-2 6 16,-3-6-16,2 6 16,4-6-1,-3 6-15,-1-3 16,1 0-1,-1 0-15,4 0 16,0 0 0,-1-3-16,-2 0 15,0 0-15,-7 0 16,-2 6 0,-3-3-16,0 0 15,-4 0 1,-5 3-16,-3 3 15</inkml:trace>
  <inkml:trace contextRef="#ctx0" brushRef="#br0" timeOffset="112898.42">20251 8122 0,'0'0'0,"0"0"0,0 0 0,0 0 0,0 0 15,0 0 1,0 0-16,42-18 16,-18 12-1,5 0-15,4 1 16,2-4 0,10 3-16,5-6 15,0 0-15,-2 3 16,-7 3-1,-5 0 1,-1 6-16,1-6 16,-7 6-16,1 0 15,-3-3 1,-7 0-16,-2 1 16,-3-1-1,-3 0-15,-3 3 16,-3 0-16,-1 0 15,-2 0 1,0 0-16,0 0 16,0 0-1,0 0-15,0 0 16,0 0 0,0 0-16,0 0 15,0 0-15,0 0 16,0 0-1,3 0-15,-3 0 16,0 3 0,0 0-16</inkml:trace>
  <inkml:trace contextRef="#ctx0" brushRef="#br0" timeOffset="115376.87">24041 8211 0,'0'0'0,"0"0"0,0 0 16,0 0-16,0 0 16,0 0-1,14-30-15,-2 24 16,6 0-16,6 0 16,5-2-1,16 8-15,17-6 16,6 0-1,0 0-15,-9 0 16,-5 3 0,-10 0-16,-8 0 15,-10 3 1,-2 0-16,-6 0 16,-1 0-16,-2-6 15,0 6 1,0 0-16,-3 0 15,-1 0 1,-2 0-16,-3 0 16,0 0-16,-3 0 15,0 0 1,0 0-16,0 0 16,0 0-1,0 0-15,0 0 16,0 0-1,-3 6-15,0-6 16</inkml:trace>
  <inkml:trace contextRef="#ctx0" brushRef="#br0" timeOffset="116820.79">21104 8883 0,'0'0'16,"0"0"-16,0 0 15,0 0-15,0 0 16,0 0 0,-53 17-16,-9 48 15,-27 39-15,-9 50 16,24-21 0,24-38-16,8-36 15,13-21 1,11-14-16,6-12 15,3-6 1,6-3-16,3-6 16,0 3-16,18-50 15,18-33 1,11-12-16,6-3 16,0 13-1,-5 14-15,-1 14 16,1 10-1,-1 8-15,-6 10 16,-11 8-16,-9 15 16,-4 6-1,4 6-15,3 15 16,8 14 0,4 13-16,-3 2 15,-4 18-15,-2 12 16,-4-3-1,-5-9-15,-3-12 16,0-11 0,-3-13-16,-6-11 15,0-3 1,2-6-16,4-4 16</inkml:trace>
  <inkml:trace contextRef="#ctx0" brushRef="#br0" timeOffset="117260.87">20749 9362 0,'0'0'0,"0"0"15,0 0-15,0 0 16,0 0 0,0 0-16,12-38 15,5 26 1,7-6-16,18-3 15,26 3-15,12-2 16,-6 8 0,-12 0-16,-12 3 15,-11 3 1,-13 0-16,-8 3 16,-6 0-1,-6 1-15,-3 2 16,-3 0-1,0 0-15,-3 0 16,0 0-16</inkml:trace>
  <inkml:trace contextRef="#ctx0" brushRef="#br0" timeOffset="118633.8">25583 8844 0,'0'0'0,"0"0"0,0 0 15,0 0 1,0 0-16,0 0 16,0 0-16,-50 86 15,-4-6 1,-14 18-16,9-4 16,12-23-1,17-26-15,9-13 16,7-5-1,5-9-15,3-7 16,3-5 0,0-3-16,3-3 15,0 0-15,0 0 16,0 0 0,101-115-16,-36 32 15,0-9 1,0-2-16,-9 17 15,-17 14-15,-10 10 16,-5 21 0,-9 8-16,-6 3 15,-3 9 1,-1 9-16,1 1 16,-3-1-1,0 3-15,0 0 16,3 8-1,0 13-15,0 29 16,-3 24-16,-6 3 16,-3 12-1,6 0-15,-3-12 16,0-18 0,0-12-16,0-17 15,0-6-15,0-9 16,0-10-1,0 4-15,0-9 16</inkml:trace>
  <inkml:trace contextRef="#ctx0" brushRef="#br0" timeOffset="118832.01">25408 9223 0,'0'0'0,"0"0"15,9-33 1,3 30-16,9 0 16,8 3-16,7 0 15,2 0 1,1-2-16,-1 2 16,-2 0-1</inkml:trace>
  <inkml:trace contextRef="#ctx0" brushRef="#br0" timeOffset="119898.28">26024 8610 0,'0'0'0,"0"0"0,0 0 15,0 0 1,0 0-16,0 0 16,0 0-1,39-20-15,11 14 16,30-6-16,9-3 16,-4 3-1,-11 0-15,-17 6 16,-19 6-1,-17 0-15,-9 0 16,-9 0 0,-3 0-16</inkml:trace>
  <inkml:trace contextRef="#ctx0" brushRef="#br0" timeOffset="120100.38">26415 8590 0,'0'0'0,"0"0"16,0 0-16,0 0 15,0 0 1,0 0-16,0 0 16,0 0-16,0 0 15,-18 50 1,12-3-16,-6 15 16,0 6-1,-8-2-15,-7-1 16</inkml:trace>
  <inkml:trace contextRef="#ctx0" brushRef="#br0" timeOffset="121747.63">21741 8711 0,'0'0'0,"0"0"15,0 0-15,0 0 16,0 0 0,0 0-16,0 0 15,0 0 1,-30 6-16,9 9 16,-8 14-16,-10 16 15,-2 8 1,5 3-16,7 6 15,8-8 1,12-4-16,6 18 16,3-3-1,3 0-15,9 6 16,6 3 0,-1-15-16,1-14 15,-3-7-15,3 1 16,2-1-1</inkml:trace>
  <inkml:trace contextRef="#ctx0" brushRef="#br0" timeOffset="122531.09">22353 8903 0,'0'0'0,"0"0"16,0 0-16,0 0 15,0 0-15,-53 57 16,6 11-1,-10 35-15,-8 7 16,12-13 0,12-17-16,5-26 15,15-16 1,6-11-16,7-10 16,2-5-16,3-3 15,3-6 1,3-3-16,-3 0 15,0 0 1,50-62-16,-11 9 16,-1-15-1,-2-3-15,-1 5 16,-2-2 0,2-3-16,1 6 15,-4 9-15,-5 12 16,-6 17-1,-4 9-15,-5 9 16,0 9 0,0 9-16,3 15 15,-1 20-15,4 10 16,3 28 0,3 7-16,-7-12 15,-2-6 1,-6-15-16,-3-23 15,-3 0 1,0-13-16,-6-5 16,-6 0-1</inkml:trace>
  <inkml:trace contextRef="#ctx0" brushRef="#br0" timeOffset="122833.93">22190 9297 0,'0'0'0,"0"0"0,0 0 15,0 0 1,0 0-16,0 0 15,0 0-15,0 0 16,39-12 0,-18 6-16,8-3 15,7 3 1,-1 3-16,-5 3 16,-9 6-16,-4 6 15</inkml:trace>
  <inkml:trace contextRef="#ctx0" brushRef="#br0" timeOffset="123430.78">22620 8735 0,'0'0'0,"0"0"0,0 0 15,0 0 1,0 0-16,0 0 15,0 0-15,0 0 16,0 0 0,50-30-16,-3 24 15,21 0 1,4-9-16,-10 9 16,-15-2-1,-14 2-15,-10 3 16,-11 3-16,-9 0 15,-3 0 1,-3 0-16,0 0 16,3 0-1,0 0-15,0 0 16,-35 12 0,20-7-16,-3 1 15,0 12 1,1-3-16,-1 9 15,3 11-15,-3 10 16,1 5 0,-1 12-16,0-12 15,3-2-15,3-4 16</inkml:trace>
  <inkml:trace contextRef="#ctx0" brushRef="#br0" timeOffset="124781.57">23366 8986 0,'0'0'0,"0"0"0,0 0 15,0 0-15,0 0 16,-33 33 0,1 8-16,-19 30 15,-5 21 1,6-3-16,11-12 16,7-21-1,5-9-15,3-17 16,12-6-1,4-16-15,2-2 16,6-6-16,0 0 16,0 0-1,0 0-15,56-88 16,-15 11 0,1 0-16,-1 6 15,1 6-15,-4 2 16,-8 25-1,-9 8-15,-7 10 16,1 8 0,-6 9-16,-3 6 15,0 9-15,3 14 16,0 19 0,2 29-16,1 5 15,-3 1 1,-3-14-16,-3-13 15,-3-18 1,0-8-16,-6-9 16,-3-4-1</inkml:trace>
  <inkml:trace contextRef="#ctx0" brushRef="#br0" timeOffset="124979.23">23153 9472 0,'0'0'0,"0"0"0,0 0 16,0 0-16,0 0 16,0 0-1,29-27-15,-2 21 16,11 0 0,10 6-16,-1-9 15,-3 0 1,-2-5-16</inkml:trace>
  <inkml:trace contextRef="#ctx0" brushRef="#br0" timeOffset="125353.67">23816 8965 0,'0'0'0,"0"0"0,0 0 16,0 0-16,0 0 16,0 0-1,0 0-15,0 0 16,44-5-1,-17 28-15,5 13 16,4 8 0,-1 12-16,-8 9 15,-9-2 1,-12 2-16,-18 3 16,-27 18-16,-20-6 15,3-12 1,3-9-16</inkml:trace>
  <inkml:trace contextRef="#ctx0" brushRef="#br0" timeOffset="125920.58">23671 8723 0,'0'0'0,"0"0"16,0 0-16,0 0 16,0 0-1,0 0-15,0 0 16,53-18-1,-9 15-15,4-3 16,-1 3 0,-3 0-16,-8 3 15,-6 3-15</inkml:trace>
  <inkml:trace contextRef="#ctx0" brushRef="#br0" timeOffset="126181.52">24266 8474 0,'0'0'0,"0"0"16,0 0-1,0 0-15,11 33 16,-13-10-16,-7 19 16,-12 32-1,-6 18-15,-2 8 16</inkml:trace>
  <inkml:trace contextRef="#ctx0" brushRef="#br0" timeOffset="126748.01">24508 8596 0,'0'0'0,"0"0"0,0 0 16,0 0 0,0 0-16,0 0 15,39 0 1,-24 0-16,5 11 15,4 4-15,6 15 16,8 23 0,7 24-16,-7 12 15,-14 5 1,-9-2-16,-24 15 16,-27 20-1,-32 15-15,-18-3 16,-23 3-16,-16 3 15</inkml:trace>
  <inkml:trace contextRef="#ctx0" brushRef="#br0" timeOffset="127134.35">22048 8705 0,'0'0'0,"0"0"15,0 0-15,0 0 16</inkml:trace>
  <inkml:trace contextRef="#ctx0" brushRef="#br0" timeOffset="127830.39">21705 8451 0,'0'0'0,"0"0"0,0 0 16,0 0-16,0 0 15,0 0 1,-30-9-16,13 15 16,-4 2-1,-12 10-15,4 0 16,-1 3 0,1-1-16,5-2 15,3 0-15,3-3 16,4 2-1,2 4-15,0 6 16,0 8 0,0 4-16,3 5 15,0-5 1,1-7-16,-1 1 16,3-1-16,3-2 15,0-3 1,0-1-16,0 1 15,3-4 1,0 4-16,0 6 16,0 8-1,0 9-15,0-2 16,0-4-16,3 1 16,3-7-1,0 1-15,3 5 16,5 3-1,4 1-15,9 5 16,2 9-16,10-3 16,17 6-1,6-8-15,6-13 16,3-6 0,33-8-16,26-15 15</inkml:trace>
  <inkml:trace contextRef="#ctx0" brushRef="#br0" timeOffset="129058.17">24852 8652 0,'0'0'15,"0"0"-15,0 0 16,6-30-16,-3 15 15,-3 4-15,-3-1 16,-3-3 0,0-3-16,-3 6 15,3 0 1,0-2-16,0 2 16,3 0-1,0 3-15,3 3 16,0 0-16,9 0 15,9 0 1,17-8-16,16-4 16,5 3-1,0-3-15,-11 6 16,-13 4 0,-8 2-16,-6 0 15,-6 6-15,-4-6 16,-2 6-1,-3 0-15,-3 0 16,0 0 0,0 0-16,0 0 15,0 0-15,0 0 16,-62 32 0,44-20-1,4 0-15,-1-3 16,3-3-16,0-6 15,6 6 1,3-6-16,0 0 16,0 0-1,3 0-15,0 0 16,0 0 0,0 0-16,0 0 15,0 0 1,0 0-16,-3 0 15,0 6-15,-3 6 16,-8 20 0,-13 30-16,-11 60 15,-10 40-15,-2 16 16</inkml:trace>
  <inkml:trace contextRef="#ctx0" brushRef="#br0" timeOffset="134528.61">26628 9247 0,'0'0'0,"0"0"0,0 0 0,0 0 0,56-27 16,-2 9-1,17 6-15,0 1 16,3-4 0,-6 9-16,0-3 15,-6 0 1,-12 3-16,-20 6 15,-12 3 1,-9 6-16,-4 3 16</inkml:trace>
  <inkml:trace contextRef="#ctx0" brushRef="#br0" timeOffset="134963.59">26551 9483 0,'0'0'0,"0"0"16,50-11-16,7 5 16,25-6-1,16-3-15,-6 9 16,-6 6-16,-3 0 16,-12 6-1,-3 9-15</inkml:trace>
  <inkml:trace contextRef="#ctx0" brushRef="#br0" timeOffset="136478.39">28161 8699 0,'0'0'0,"0"0"16,-3-32-16,6 29 16,-3 0-1,0 0 1,-3 3-16,3 0 16,-71 112-16,-41 66 15,-36 70 1,24-61-16,47-78 15,35-47 1,13-26-16,14-12 16,9-13-16,3-5 15,3 0 1,0-6-16,3 0 16,-3 0-1,0 0-15,77-115 16,-6-1-1,-6 10-15,-12 14 16,15-17-16,-11 20 16,-16 24-1,-14 23-15,-13 16 16,-5 11 0,-3 6-16,0 6 15,0 3 1,-3 0-16,3 6 15,0 3-15,6 26 16,0 19 0,-4 28-16,1 34 15,-3 5 1,-3-20-16,3-24 16,0-18-16,0-15 15,-9-8 1,-3-1-1</inkml:trace>
  <inkml:trace contextRef="#ctx0" brushRef="#br0" timeOffset="136711.67">27620 9306 0,'0'0'0,"0"0"0,0 0 16,32-15 0,7 9-16,11 0 15,18-3-15,-3 3 16,-8 3 0,-10 6-16,0 3 15</inkml:trace>
  <inkml:trace contextRef="#ctx0" brushRef="#br0" timeOffset="137165.7">28836 8436 0,'0'0'0,"0"0"0,0 0 15,-14 38 1,-19 21-16,-26 69 16,-15 43-1,12-5-15,17 15 16,19-36-16,14-24 15,12-32 1,12-3-16,5 8 16,16-11-1,11-9-15</inkml:trace>
  <inkml:trace contextRef="#ctx0" brushRef="#br0" timeOffset="137609.12">23203 9498 0,'-30'-9'0,"-2"-3"15</inkml:trace>
  <inkml:trace contextRef="#ctx0" brushRef="#br0" timeOffset="139030.82">29529 8826 0,'0'0'0,"0"0"16,0 0 0,0-32-16,0 26 15,0 0 1,-3 3-16,0 3 15,3 0-15,-41 53 16,-21 54 0,-24 35-1,-12 24-15,18-33 16,27-44-16,23-36 16,12-21-1,10-11-15,2-15 16,3-3-16,3-3 15,0-3 1,0 3-16,0 0 16,53-121-1,-6 11-15,4-5 16,-7-1-16,-3 16 16,-5 17-1,-9 18 1,-4 26-16,-2 7 15,0 17-15,-3 6 16,-4 9 0,4 12-16,9 23 15,-1 31 1,-8 16-16,-3 16 16,-3 12-16,-6-16 15,-6-17 1,0-21-16,-3-11 15,0-13 1,0 1-16,0-6 16,0-4-16</inkml:trace>
  <inkml:trace contextRef="#ctx0" brushRef="#br0" timeOffset="139245.13">28976 9516 0,'0'0'0,"0"0"16,0 0-16,5-39 15,16 31-15,27-7 16,23-6 0,8 6-16,7-2 15,0 5 1,3-3-16,6-3 15</inkml:trace>
  <inkml:trace contextRef="#ctx0" brushRef="#br0" timeOffset="139595.14">29479 8649 0,'0'0'0,"0"0"0,0 0 16,38-15 0,16 9-16,14 0 15,6 0 1,-6 0-16,-15 6 16,-12 3-16,-8 0 15,-6-3 1</inkml:trace>
  <inkml:trace contextRef="#ctx0" brushRef="#br0" timeOffset="139777.25">29798 8687 0,'0'0'0,"0"0"15,0 0-15,-20 30 16,11 26-1,0 9-15,0 6 16,3 6-16,0-3 16</inkml:trace>
  <inkml:trace contextRef="#ctx0" brushRef="#br0" timeOffset="140398.19">30349 8705 0,'0'0'0,"0"0"16,0 0-16,0 0 16,-44 39-1,-13 40-15,-25 46 16,-4 8 0,12 21-16,17-33 15,22-44-15,14-27 16,9-23-1,6-9-15,6-12 16,0-3 0,3-3-16,-3 0 15,0 0-15,51-107 16,-16 27 0,4-12-16,14-17 15,3 2 1,-5 10-16,-16 17 15,-11 30 1,-9 20-16,-7 12 16,-2 12-16,0 12 15,0 15 1,6 23-16,3 33 16,0 12-1,-3 26-15,-4-11 16,-2-18-1,-3-27-15,-3-9 16,-3-8-16,0-1 16</inkml:trace>
  <inkml:trace contextRef="#ctx0" brushRef="#br0" timeOffset="140595.66">29864 9247 0,'0'0'0,"0"0"16,0 0-16,53 17 15,3-2 1,21 0-16,-3-6 16,3-12-1,-18-3-15,-8-9 16</inkml:trace>
  <inkml:trace contextRef="#ctx0" brushRef="#br0" timeOffset="140911.85">30533 8738 0,'0'0'0,"0"0"16,0 0 0,41-27-16,-17 33 15,8 15-15,10 23 16,5 27 0,-2 18-16,-10-3 15,-14 11 1,-12-5-16,-18-6 15,-15 0 1,-26 2-16,-15-11 16,2-17-16,1-10 15</inkml:trace>
  <inkml:trace contextRef="#ctx0" brushRef="#br0" timeOffset="141833.31">30586 8288 0,'0'0'0,"0"0"0,0 0 15,0 0-15,30-12 16,11 0-1,33-6-15,12-5 16,14-1 0,-14 12-16,-15 3 15,-20 6 1,-19 3-16,-11 0 16,-9 3-16,-3 0 15</inkml:trace>
  <inkml:trace contextRef="#ctx0" brushRef="#br0" timeOffset="142045.16">31012 8270 0,'0'0'0,"0"0"0,0 0 15,0 0-15,-21 33 16,4 11-1,-10 33-15,-3 12 16,4-21 0,14-27-16,6-17 15</inkml:trace>
  <inkml:trace contextRef="#ctx0" brushRef="#br0" timeOffset="143012.61">31444 8397 0,'0'0'0,"0"0"0,0 0 16,30-6 0,-12 12-16,5 3 15,4 3 1,3 6-16,2 5 16,1 4-1,-1 0-15,-2 11 16,-6-5-1,-1 17-15,-5 9 16,-9 3-16,-3 9 16,-6 9-1,-6-3-15,-9 30 16,-6 14 0,-8-3-16,-33 13 15,-18-16 1,-12 9-16,-3-5 15,1-19-15,-34 1 16,-17-3 0</inkml:trace>
  <inkml:trace contextRef="#ctx0" brushRef="#br0" timeOffset="143810.45">28718 8344 0,'0'0'0,"0"0"15,0 0-15,0 0 16,-30 41 0,13-11-16,-10 6 15,-3 2-15,1 0 16,-7 4-1,1-1 1,-1 7-16,1 5 16,-1 6-16,4 9 15,2 3 1,0-3-16,16-14 16,8 8-16,3 9 15,12 12 1,5 11-16,13-5 15,9-3 1,11-3-16,0 6 16,12-12-16,4-18 15,5-9 1,3-6-16</inkml:trace>
  <inkml:trace contextRef="#ctx0" brushRef="#br0" timeOffset="144477.38">31394 7927 0,'0'0'0,"0"0"16,0 0-16,0 0 16,44-9-1,4 9-15,5 0 16,6-6-16,-5 12 16,-10 3-1,-8 0-15,-10-1 16</inkml:trace>
  <inkml:trace contextRef="#ctx0" brushRef="#br0" timeOffset="144678.98">32102 7663 0,'0'0'0,"0"0"0,0 0 15,0 0-15,0 0 16,0 0 0,6 62-16,-15 21 15,-12 39 1,-6 14-16</inkml:trace>
  <inkml:trace contextRef="#ctx0" brushRef="#br0" timeOffset="146212.51">32285 8749 0,'0'0'0,"0"0"0,0 0 16,0 0 0,-53 95-16,-6 9 15,-24 47 1,6-3-16,21-33 15,20-44-15,12-21 16,10-23 0,5-15-16,6-6 15,3-6 1,0 0-16,0 0 16,0 0-16,59-127 15,6 5 1,6-11-16,-6 12 15,-12 23 1,-11 27-16,-10 24 16,-8 17-1,-9 12-15,-9 12 16,-3 6 0,0 6-16,3 18 15,0 23-15,3 36 16,-1 0-1,4 27-15,3-16 16,-3-5 0,-3-18-16,-3-12 15,-3-17 1,0-10-16,-3-5 16,0-3-16,3-4 15</inkml:trace>
  <inkml:trace contextRef="#ctx0" brushRef="#br0" timeOffset="146396.12">31924 9332 0,'0'0'0,"0"0"0,0 0 16,53-29-1,-17 23-15,5-6 16,4 6-16,-4 6 16</inkml:trace>
  <inkml:trace contextRef="#ctx0" brushRef="#br0" timeOffset="147547.97">32430 8451 0,'0'0'0,"0"0"0,0 0 16,0 0 0,45-9-16,17-3 15,18 6 1,8-6-16,-8 6 15,3-3-15,-18 3 16,-23 0 0,-18 12-16,-13-6 15,-5 6 1</inkml:trace>
  <inkml:trace contextRef="#ctx0" brushRef="#br0" timeOffset="147762.66">32705 8551 0,'0'0'0,"0"0"15,-5 45-15,-10 8 16,-12 30 0</inkml:trace>
  <inkml:trace contextRef="#ctx0" brushRef="#br0" timeOffset="152575.82">26708 11002 0,'0'0'0,"0"0"0,0 0 0,0 0 0,0 0 16,0 0-1,0 0-15,-3-30 16,9 18 0,3 6-16,14-6 15,16-2-15,20 2 16,12 0-1,-6 3-15,0 9 16,4-6 0,-7 6-16,-9 0 15,-6 0 1,-2 6-16,-7 3 16,-8-3-16</inkml:trace>
  <inkml:trace contextRef="#ctx0" brushRef="#br0" timeOffset="152914.37">26702 11271 0,'0'0'0,"0"0"16,0 0-16,0 0 15,0 0 1,0 0-16,0 0 16,0 0-16,0 0 15,65-6 1,-3 0-16,9 6 15,6-6 1,-3 6-16,6-6 16,-9 18-16,0 9 15</inkml:trace>
  <inkml:trace contextRef="#ctx0" brushRef="#br0" timeOffset="154312.09">28342 10735 0,'0'0'15,"0"0"-15,0 0 16,0 0-16,0 0 16,0 0-16,0 0 15,-68 83 1,-9 44-16,-12 21 16,9 0-1,21-32-15,21-33 16,14-33-1,12-21-15,6-14 16,3-3 0,0-9-16,3-3 15,0 0-15,0 0 16,50-80 0,10-26-16,14-33 15,9-7 1,-18 22-16,-30 50 15,-11 24-15,-9 11 16,-3 10 0,-4 17-16,-2 3 15,0 3 1,0 6-16,0 0 16,3 18-1,3 20-15,3 28 16,-1 22-16,1 4 15,0-12 1,-3 3-16,-6-15 16,-6-15-1,0-11-15,0 2 16,0-6 0</inkml:trace>
  <inkml:trace contextRef="#ctx0" brushRef="#br0" timeOffset="154500.42">28161 11259 0,'0'0'0,"0"0"0,0 0 16,0 0-16,0 0 15,0 0 1,0 0-16,0 0 15,77 0 1</inkml:trace>
  <inkml:trace contextRef="#ctx0" brushRef="#br0" timeOffset="155570.63">29061 11034 0,'0'0'0,"0"0"16,0 0-1,0 0-15,0 0 16,-35 21-16,23-6 16</inkml:trace>
  <inkml:trace contextRef="#ctx0" brushRef="#br0" timeOffset="155957.34">28117 11292 0,'0'0'0,"0"0"0,0 0 16,0 0-1,0 0-15,6-33 16,12 27-16,20-9 16,18-2-1,15-1-15,-2 6 16,-1 3 0,6 3-16,6 12 15</inkml:trace>
  <inkml:trace contextRef="#ctx0" brushRef="#br0" timeOffset="156510.47">29245 10756 0,'0'0'0,"0"0"15,0 0-15,0 0 16,0 0 0,0 0-16,0 0 15,0 0 1,0 0-16,-36-6 15,1 24-15,-4 14 16,1 13 0,2 14-16,7 15 15,8 15 1,9 8-16,9-2 16,6-9-1,6-18-15,3-6 16,6-15-1,23-2-15,24-1 16</inkml:trace>
  <inkml:trace contextRef="#ctx0" brushRef="#br0" timeOffset="158424.3">29597 10806 0,'0'0'0,"0"0"0,9-32 16,-6 20 0,0 9-16,-3 0 15,-3 3 1,3 0-16,0 0 15,-50 139 1,5-24-16,1 1 16,2 5-1,10-32-15,11-18 16,9-27-16,3-11 16,6-9-1,1-13-15,2-8 16,0-3-1,0 0-15,0 0 16,53-118 0,0-3-16,18-12 15,0 11-15,-12 22 16,-20 40 0,-12 19-16,-10 14 15,-5 13 1,-3 2-16,-3 6 15,0 6 1,3 0-16,0 0 16,2 0-16,7 12 15,0 8 1,0 19-16,-3 29 16,-4 15-1,-5 3-15,0 20 16,-3-14-1,0-18-15,0-21 16,-3-14-16,0-16 16,-3-8-1,0-9-15,0 0 16</inkml:trace>
  <inkml:trace contextRef="#ctx0" brushRef="#br0" timeOffset="158675.69">29351 11224 0,'0'0'0,"0"0"16,0 0-16,0 0 15,0 0 1,33-15-16,0 15 15,17 0 1,15 0-16,0-6 16,3-3-1,-6 3-15,-5 0 16</inkml:trace>
  <inkml:trace contextRef="#ctx0" brushRef="#br0" timeOffset="159556.22">30441 9285 0,'0'0'0,"0"0"0,0 0 15,0 0-15,0 0 16,0 0-1,0 0-15,0 0 16,0 0 0,0 0-16,0 0 15,0 0 1,0 0-16</inkml:trace>
  <inkml:trace contextRef="#ctx0" brushRef="#br0" timeOffset="160158.13">29884 9705 0,'0'0'0,"0"0"16,0 0 0,0 0-16,0 0 15,0 0-15,0 0 16,51-29 0,-7 26-16,24-6 15,6 0 1,-9-3-16,-8 6 15,-16 0 1,-11 0-16,-10 1 16,-5 2-1,-9 0-15,-6 3 16,0 0-16,0 0 16,0 0-1,-80 11-15,24-5 16,3 6-1,8-6-15,16 3 16,14-6-16,6-3 16,6 0-1,3 0-15,0 0 16,0 0 0,0 0-16,0 0 15,0 0 1,0 0-16,0 0 15,0 0-15,65 0 16,-56 6 0,0 3-16</inkml:trace>
  <inkml:trace contextRef="#ctx0" brushRef="#br0" timeOffset="161528.41">29985 10546 0,'0'0'0,"0"0"0,0 0 15,0 0 1,0 0-16,0 0 16,56-27-1,3 18-15,12-3 16,-5 1 0,-10 5-16,-15 0 15,-14 3 1,-12 3-16,-9 3 15,-6 0-15,0-3 16,0 0 0,0 0-16,0 0 15,0 0 1,0 0-16,0 0 16,0 0-16,0 0 15,0 0 1,0 0-16,-68 38 15,47 1 1,-9 20-16,1 44 16,2 25-1</inkml:trace>
  <inkml:trace contextRef="#ctx0" brushRef="#br0" timeOffset="162419.01">29061 9738 0,'0'0'0,"0"0"0,0 0 15,0 0 1,0 0-16,0 0 16,0 0-16,0 0 15,-11-30 1,22 27-16,16-3 15,14-5 1,13-1-16,2 0 16,-12 3-16,-5 3 15,-12 0 1,-10 0 0,-2 6-16,-3 0 15,-3 0-15,0 0 16,0 0-1,-1 0-15,-2 0 16,0 0 0,-3 0-16,0-6 15,0 6-15,0 0 16,-3 0 0,0-3-16,0 3 15,0 0 1,0-3-16,0 0 15,0 1 1,0-1-16,0 0 16,0 3-16,0 3 15,0 0 1</inkml:trace>
  <inkml:trace contextRef="#ctx0" brushRef="#br0" timeOffset="164790.55">30772 11002 0,'0'0'0,"0"0"0,0 0 16,12-42-16,-6 21 15,-3 4-15,0-1 16,-3 3 0,0 3-16,-3 3 15,0-2 1,3 5-16,0 0 16,0 0-1,0 0-15,0 0 16,-3 3-1,3 3-15,-26 27 16,-37 55-16,-25 40 16,-4 23-1,21-21-15,26-35 16,19-36 0,11-17-16,6-16 15,3-2-15,3-9 16,0-3-1,3-6-15,0 0 16,0 0 0,62-118-16,4-10 15,25-17-15,-14 21 16,-21 17 0,-20 45-1,-15 24-15,-9 11 16,-4 15-16,-2 4 15,-3 5 1,0 3-16,-3 11 16,3 16-1,0 29-15,0 27 16,3 0-16,-3 24 16,0-16-1,0-8-15,0-27 16,-3-8-1,0-13-15,0-8 16,0-6 0,3-10-16,0 1 15</inkml:trace>
  <inkml:trace contextRef="#ctx0" brushRef="#br0" timeOffset="165029.16">30491 11241 0,'0'0'0,"0"0"16,0 0-16,0 0 15,0 0 1,39-9-16,-13 6 15,7-2 1,5-4-16,4 3 16,2 12-1</inkml:trace>
  <inkml:trace contextRef="#ctx0" brushRef="#br0" timeOffset="165461.34">31211 10791 0,'0'0'0,"0"0"0,0 0 16,0 0-1,35 21-15,-5 12 16,8 29-1,1 24-15,-7 2 16,-14 7-16,-18 6 16,-15-4-1,-14-5-15,-16-6 16,-23-3 0,-15-18-16,-12-6 15</inkml:trace>
  <inkml:trace contextRef="#ctx0" brushRef="#br0" timeOffset="165908.21">31157 10427 0,'0'0'0,"0"0"15,0 0-15,0 0 16,21-32 0,-3 26-16,8 0 15,7 0 1,2 0-16,1 6 15,0-6 1,-1 6-16,6-9 16,7-5-1</inkml:trace>
  <inkml:trace contextRef="#ctx0" brushRef="#br0" timeOffset="166073.32">31658 10084 0,'0'0'0,"0"0"0,0 0 16,8 39-1,-8 11-15,-3 27 16,1 44 0,-4 33-16</inkml:trace>
  <inkml:trace contextRef="#ctx0" brushRef="#br0" timeOffset="166791.69">32318 10762 0,'0'0'0,"0"0"16,0 0-16,-48 12 16,-14 53-16,-47 68 15,-10 21 1,19 29-16,29-47 15,29-47 1,18-35-16,10-25 16,8-11-16,3-9 15,3-9 1,0 0-16,0 0 16,35-71-1,19-45-15,8-23 16,15-9-1,-12 33-15,-21 26 16,-17 42-16,-9 11 16,-7 18-1,-2 4-15,0 8 16,-3 6 0,6 12-16,6 20 15,5 39 1,1 24-16,0 41 15,-9-9-15,-7-20 16,-2-18 0,0-15-16,3-6 15,0 3 1</inkml:trace>
  <inkml:trace contextRef="#ctx0" brushRef="#br0" timeOffset="167102.56">31844 11277 0,'0'0'0,"0"0"15,0 0-15,0 0 16,0 0 0,0 0-16,0 0 15,0 0-15,0 0 16,53-12 0,-2 6-16,8 6 15,9 0 1,6 9-16</inkml:trace>
  <inkml:trace contextRef="#ctx0" brushRef="#br0" timeOffset="167522.85">32418 10422 0,'0'0'0,"0"0"15,0 0-15,54-42 16,-4 27 0,15-5-16,0 8 15,-6-6 1,-5 9-16,-10 3 15,-14 3 1,-15 0-16,-7-3 16</inkml:trace>
  <inkml:trace contextRef="#ctx0" brushRef="#br0" timeOffset="167707.49">32694 10365 0,'0'0'0,"0"0"16,0 0-16,-12 39 16,-6 35-1,-12 44-15,-20 60 16,-6 53 0,0 17-16</inkml:trace>
  <inkml:trace contextRef="#ctx0" brushRef="#br0" timeOffset="168291.84">27048 12626 0,'0'0'0,"0"0"16,0 0-16,0 0 16,77-6-1,-3 6-15,12 0 16,3-6-1,3 1-15,2-4 16,-11 3-16,-18-6 16,-11 0-1</inkml:trace>
  <inkml:trace contextRef="#ctx0" brushRef="#br0" timeOffset="168506.86">27087 12836 0,'0'0'15,"0"0"-15,0 0 16,0 0-16,0 0 16,44 15-1,21 3-15,30 0 16,15-3-1,47 8-15,29-2 16</inkml:trace>
  <inkml:trace contextRef="#ctx0" brushRef="#br0" timeOffset="168958.29">28718 12360 0,'0'0'0,"0"0"16,0 0-16,0 0 16,0 0-1,-15 50-15,18 69 16,0 82-1,-3 47-15,-3-14 16,-3-53-16,-3-36 16,0-42-1,1-32-15,2-17 16,0-25 0,0-8-16,0-15 15</inkml:trace>
  <inkml:trace contextRef="#ctx0" brushRef="#br0" timeOffset="169272.03">28567 12792 0,'-27'-44'0,"13"14"15,2-5-15,6-1 16,12-2-16,11-7 15,28-5 1,38-3-16,11 8 16,-5 24-1,-6 16-15,-3 13 16,-9 16-16,-9 20 16,-20 7-1,-27 2-15,-36 15 16,-32 12-1,-33 27-15,-15-7 16,-26-8 0,-15-9-16</inkml:trace>
  <inkml:trace contextRef="#ctx0" brushRef="#br0" timeOffset="170482.2">18715 7003 0,'0'0'0,"0"0"0,0 0 15,0 0 1,0 0-16,0 0 16,0 0-16,-3 36 15,-6 50 1,-9 62-16,7 6 15,5-4 1,-3-34-16,0-18 16,-3-10-1,0-23-15,0-8 16,1-13 0,2-11-16,3-16 15,6-14-15,0-3 16</inkml:trace>
  <inkml:trace contextRef="#ctx0" brushRef="#br0" timeOffset="170839.36">18839 7699 0,'0'0'0,"0"-42"15,0 16 1,0-7-16,0-17 16,6-9-16,9-30 15,6-6 1,5 18-16,1 9 15,-3 15 1,-6 20-16,-4 10 16,-2 8-1,0 3-15,-3 6 16,0 3-16,-3 3 16,0 3-1,-3 21-15,-9 26 16,-18 36-1,-17 23-15,-13-14 16,1-18-16,0-12 16,-1-17-1,4-16-15,6-11 16,14-15 0,9-12-16,13-6 15,5-9 1</inkml:trace>
  <inkml:trace contextRef="#ctx0" brushRef="#br0" timeOffset="171308.13">18742 6894 0,'0'0'0,"0"0"0,-33 0 15,21-3 1,3 3-16,6-3 16,3 0-16,0 3 15,0 0 1,0 0-16</inkml:trace>
  <inkml:trace contextRef="#ctx0" brushRef="#br0" timeOffset="171763.76">18771 6577 0,'0'0'0,"0"0"0,0 0 16,0 0-16,0 0 16,45 0-1,17-6-15,36-6 16,11-2-16,-14 2 16,-24 9-1,-18 0-15,-17 0 16,-16 3-1,-8 3-15,-6 0 16,-3 0 0</inkml:trace>
  <inkml:trace contextRef="#ctx0" brushRef="#br0" timeOffset="171912.02">19239 6607 0,'0'0'0,"0"0"16,0 0-16,0 0 15,0 0-15,-12 38 16,-9 36 0,-2 45-16,-4 23 15</inkml:trace>
  <inkml:trace contextRef="#ctx0" brushRef="#br0" timeOffset="172388.26">18765 7134 0,'0'0'0,"0"0"0,0 0 15,0 0 1,0 0-16,-23-27 16,26 15-1,9-3-15,17-11 16,13-4-16,-1 12 16,-5 12-1,-1 12-15,-5 6 16,-13 18-1,-11 29-15,-17 36 16,-19 41 0</inkml:trace>
  <inkml:trace contextRef="#ctx0" brushRef="#br0" timeOffset="172871.86">19127 7566 0,'0'0'0,"0"0"0,0 0 15,0 0-15,0 0 16,0 0 0,29-33-16,16 27 15,14 0 1,6 0-16,9 6 16,-12-6-1,-6 6-15,-11-5 16,-13 5-16,-11 0 15</inkml:trace>
  <inkml:trace contextRef="#ctx0" brushRef="#br0" timeOffset="173096.23">19180 7859 0,'0'0'0,"0"0"0,0 0 16,0 0-16,0 0 16,0 0-1,0 0-15,35-12 16,28 12 0,55-12-16,63-21 15,26-23 1</inkml:trace>
</inkml:ink>
</file>

<file path=ppt/ink/ink6.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52:53.184"/>
    </inkml:context>
    <inkml:brush xml:id="br0">
      <inkml:brushProperty name="width" value="0.05292" units="cm"/>
      <inkml:brushProperty name="height" value="0.05292" units="cm"/>
      <inkml:brushProperty name="color" value="#FF0000"/>
    </inkml:brush>
  </inkml:definitions>
  <inkml:trace contextRef="#ctx0" brushRef="#br0">14159 13934 0,'0'0'0,"0"0"0,0 0 15,0 0 1,0 0-16,0 0 16,0 0-1,0 0-15,-26 98 16,5 35-1,-12 60-15,7-13 16,8-47 0,6-29-16,3-21 15,6-15-15,3-18 16,0-14 0,0-13-16,3-8 15,3-15 1</inkml:trace>
  <inkml:trace contextRef="#ctx0" brushRef="#br0" timeOffset="422.43">14091 14085 0,'0'0'0,"0"0"0,0 0 15,0 0 1,-15-32-16,24 11 16,12-6-1,14-5-15,25-4 16,5 10 0,0 14-16,-6 9 15,-3 12-15,1 17 16,-7 13-1,-12 5-15,-17-5 16,-15-7 0,-12-2-16,-15 2 15,-11 1 1,-24 11-16,-24 1 16,-15-7-16,9-5 15,9-7 1,15-8-16,6-6 15,23-3 1,9-3-16</inkml:trace>
  <inkml:trace contextRef="#ctx0" brushRef="#br0" timeOffset="969.92">14630 13360 0,'0'0'0,"0"0"0,0 0 16,44-29-16,-2 17 16,14-3-1,3 3-15,-6 6 16,-8 9-1,-10 3-15,-8 3 16,-15 6-16,-12 8 16,-12 22-1,-15 8-15,-20 0 16,0-11 0,8-13-16,13-14 15,11-3-15,6 0 16,9-9-1,6 0-15,9 3 16,14 3 0,21 5-16,24 10 15,51 9 1,35 5 0</inkml:trace>
  <inkml:trace contextRef="#ctx0" brushRef="#br0" timeOffset="1636.96">15024 14494 0,'0'0'0,"0"0"15,0 0-15,0 0 16,0 0 0,0 0-16,0 0 15,0 0 1,-15-30-16,27 24 15,11-3-15,34-6 16,28-8 0,10-4-16,-9 9 15,-18 4 1,-18 8-16,-8 12 16,-7 0-16,-11 5 15,-9-2 1</inkml:trace>
  <inkml:trace contextRef="#ctx0" brushRef="#br0" timeOffset="1900.09">14997 14683 0,'0'0'0,"0"0"0,0 0 16,0 0-1,41-18 1,7 15-16,17 3 16,9-3-16,0 0 15,0 3 1,9 6-16,6-3 15</inkml:trace>
  <inkml:trace contextRef="#ctx0" brushRef="#br0" timeOffset="3566.15">16948 13816 0,'0'0'0,"0"0"0,0 0 15,6-33-15,-6 33 16,0 0 0,0 0-16,-36 63 15,-23 46 1,-30 51-16,15-21 15,15-12 1,15-20-16,14-39 16,9-12-16,6-15 15,4-11 1,5-12-16,3-9 16,0-9-1,3 0-15,0 0 16,0 0-16,29-104 15,-2 9 1,3-8-16,5 2 16,-2 9-1,-4 1-15,1 5 16,-1 12 0,-2 15-16,0 14 15,-7 13-15,-5 14 16,-6 12-1,0 6-15,3 9 16,3 27 0,2 40-16,4 25 15,-3 6 1,-3-16-16,0 19 16,-7-15-16,1-18 15,-3-18 1,0-15-16,0-14 15,0-4 1,0-5-16,0-6 16,0-6-1</inkml:trace>
  <inkml:trace contextRef="#ctx0" brushRef="#br0" timeOffset="3786.55">16604 14295 0,'0'0'0,"0"0"0,0 0 16,0 0-1,0 0-15,0 0 16,71-11 0,-2 2-16,7-3 15,7 3 1,12 3-16,-6 0 15,-3 0 1</inkml:trace>
  <inkml:trace contextRef="#ctx0" brushRef="#br0" timeOffset="4083.07">17954 13668 0,'0'0'0,"0"0"0,0 0 15,-29 12-15,-19 32 16,-38 60-16,-11 47 16,26-15-1,32-27-15,21-14 16,10 9-1,8-21-15,8-18 16,10-12 0,12-12-16,8-8 15,7-15 1</inkml:trace>
  <inkml:trace contextRef="#ctx0" brushRef="#br0" timeOffset="4633.48">18250 14032 0,'0'0'0,"0"-38"0,3 20 15,-3-3 1,-3 9-16,-3 9 16,6 3-1,-38 36-15,-15 44 16,-7 26-1,7 7-15,6 14 16,17-44-16,12-30 16,10-17-1,5-22 1,3-2-16,0-6 16,0-6-16,0 0 15,38-100 1,1-16-16,14-20 15,6-9-15,-6 30 16,-20 38 0,-12 32-16,-10 16 15,-2 14 1,-3 6-16,-3 6 16,0 6-1,3 6-15,6 35 16,9 39-16,5 27 15,4-4 1,2 10-16,-5-13 16,-6-14-1,-9-27-15,-3-21 16,-4-8 0,-2-9-16,-3-12 15,0-7-15</inkml:trace>
  <inkml:trace contextRef="#ctx0" brushRef="#br0" timeOffset="4816.03">18043 14325 0,'0'0'0,"0"0"0,0 0 15,0 0 1,33 0-16,5-6 15,21 0 1,9-9-16,3 6 16,-2 4-1</inkml:trace>
  <inkml:trace contextRef="#ctx0" brushRef="#br0" timeOffset="5117.46">18484 13692 0,'0'0'0,"0"0"0,0 0 15,0 0-15,0 0 16,59-3 0,4 0-16,16-3 15,7 0 1,6-6-16,-12 12 16,-18 6-1,-11 6-15</inkml:trace>
  <inkml:trace contextRef="#ctx0" brushRef="#br0" timeOffset="5305.31">18857 13641 0,'0'0'0,"0"0"0,0 0 15,-18 45-15,4 14 16,-7 36-1,0 8-15,3 10 16,7-27 0,5-13-16</inkml:trace>
  <inkml:trace contextRef="#ctx0" brushRef="#br0" timeOffset="5636.17">19535 13813 0,'0'0'0,"0"0"0,0 0 15,-71 33-15,-12 70 16,-23 42-1,-10-3-15,33-15 16,18-17-16,27-33 16,14-27-1,9-17-15,9-15 16,3-10 0,6-5-16,-3-3 15,45-44 1,29-57-16</inkml:trace>
  <inkml:trace contextRef="#ctx0" brushRef="#br0" timeOffset="5832.37">19411 13943 0,'0'0'0,"9"-38"15,-3 26 1,-1 0-16,-2 9 16,-3 3-16,0 0 15,0 65 1,0 18-16,0 18 15,6 2 1,-3 1-16,0-15 16,0-18-1,0-21-15,3 0 16</inkml:trace>
  <inkml:trace contextRef="#ctx0" brushRef="#br0" timeOffset="6040.42">19165 14254 0,'0'0'0,"0"0"15,0 0-15,0 0 16,0 0 0,33 0-16,-7 0 15,10-3 1,5 0-16,12 3 15,16-6-15,2-6 16</inkml:trace>
  <inkml:trace contextRef="#ctx0" brushRef="#br0" timeOffset="6300.87">19890 13834 0,'0'0'0,"0"0"0,0 0 16,0 0-1,0 0-15,45 38 16,-16 33 0,-2 42-16,-12 8 15,-15 27 1,-24 18-16,-8-30 15,-4-24-15,-2-26 16,-4-9 0</inkml:trace>
  <inkml:trace contextRef="#ctx0" brushRef="#br0" timeOffset="6495.85">20278 13591 0,'0'0'0,"0"0"0</inkml:trace>
  <inkml:trace contextRef="#ctx0" brushRef="#br0" timeOffset="6748.98">19739 13446 0,'0'0'0,"0"0"0,0 0 15,57-21 1,-4 21-16,27-6 16,6 3-16,-3-5 15,-15-1 1,-9 3-16,-12 6 16,1-12-1,2-3-15</inkml:trace>
  <inkml:trace contextRef="#ctx0" brushRef="#br0" timeOffset="6901.48">20545 13248 0,'0'0'0,"0"0"0,20-33 16,-14 33 0,-6 0-16,0 0 15,27 133 1,-21 6-16,-18 27 15,-12 9 1</inkml:trace>
  <inkml:trace contextRef="#ctx0" brushRef="#br0" timeOffset="8199.45">20938 13934 0,'0'0'0,"0"0"16,0 0-1,0 0-15,0 0 16,0 0 0,-62 80-16,-9 45 15,-9 23 1,9-15-16,24-50 15,11-24 1,10-21-16,5-14 16,9-15-16,6-3 15,3-6 1,3-6-16,0 6 16,45-104-1,2-2-15,9-4 16,-6 12-16,1-8 15,-13 35 1,-8 21-16,-6 17 16,-4 15-1,-5 9-15,0 9 16,6 15-16,5 30 16,13 55-1,-1 16-15,1 11 16,-1-9-1,-8-26-15,-10-27 16,-5-15 0,-3-5-16,0-4 15</inkml:trace>
  <inkml:trace contextRef="#ctx0" brushRef="#br0" timeOffset="8420.44">20722 14429 0,'0'0'0,"0"0"0,0 0 16,0 0-16,0 0 16,45-15-1,17-3-15,38-3 16,7-8-1,-6 11-15,2 3 16,4 3-16</inkml:trace>
  <inkml:trace contextRef="#ctx0" brushRef="#br0" timeOffset="8799.52">21314 13559 0,'0'0'0,"0"0"0,0 0 16,0-33-1,9 21-15,18 0 16,23 3-16,21-8 16,9-1-1,-9 6-15,-15 6 16,-14 3-1,-13-3-15,-11 6 16,-6-6 0</inkml:trace>
  <inkml:trace contextRef="#ctx0" brushRef="#br0" timeOffset="8931.56">21607 13476 0,'0'0'0,"0"0"16,-15 38-16,-2 27 15,-4 36-15,-3 62 16,4 44 0</inkml:trace>
  <inkml:trace contextRef="#ctx0" brushRef="#br0" timeOffset="9651.47">16634 13354 0,'0'0'0,"0"0"0,-6-35 16,6 26 0,0-3-16,0 9 15,0-3-15,-3 3 16,0 3 0,3 0-16,-32 18 15,-31 59 1,-34 74-16,-22 29 15,19 36 1,43-41-16,31-36 16,17 15-16,12-12 15,32-15 1,28 1-16,14-7 16,2-9-1,-2-20-15,21-15 16,15-12-1</inkml:trace>
  <inkml:trace contextRef="#ctx0" brushRef="#br0" timeOffset="10201.47">22149 13724 0,'0'0'0,"0"0"15,0 0 1,0 0-16,41 6 16,-11 21-16,12 29 15,11 48 1,-12 17-16,-14 9 15,-27-23-15,-36 29 16,-26 3 0,-33 6-16,-44-27 15,-21-23 1</inkml:trace>
  <inkml:trace contextRef="#ctx0" brushRef="#br0" timeOffset="10732.13">23055 13576 0,'0'0'0,"21"-35"16,-10 23-16,-2-3 16,-3 9-1,-6 6-15,-3 0 16,3 0-16,-35 33 16,-30 38-1,-15 23-15,-6 49 16,12 10-1,21-8-15,20-11 16,27-7 0,18-24-16,18-8 15,17-9-15,39-3 16,11-21 0,7-9-1</inkml:trace>
  <inkml:trace contextRef="#ctx0" brushRef="#br0" timeOffset="12000.68">23727 13724 0,'0'0'0,"0"0"16,0 0-16,0 0 15,-42 51-15,-23 64 16,-44 71-1,14-20-15,24-24 16,18-38 0,17-42-16,13-24 15,8-17 1,6-9-16,6-9 16,3-6-16,0 3 15,24-89 1,8-14-16,30-34 15,3-2 1,-2 24-16,-13 26 16,-9 21-1,-2 9-15,-4 12 16,-8 17-16,-9 18 16,-3 12-1,-1 12-15,7 18 16,12 38-1,5 38-15,12 27 16,-5-23-16,-7-15 16,-8-16-1,-6-16-15,-10-19 16,-5-6 0,-3-11-16,-9-9 15,-3 0 1</inkml:trace>
  <inkml:trace contextRef="#ctx0" brushRef="#br0" timeOffset="12316.12">23407 14423 0,'0'0'0,"0"0"16,0 0-16,0 0 16,0-33-1,9 27-15,9-3 16,8-3 0,10 1-16,5-4 15,4-3-15,-1 6 16,-5 6-1,-4-3-15,-8 6 16,-12 1 0,-3 7-16,-4 4 15</inkml:trace>
  <inkml:trace contextRef="#ctx0" brushRef="#br0" timeOffset="12983.32">24884 13816 0,'0'0'0,"6"-41"16,-6 26-16,-6 0 16,-11 6-1,17 9-15,-80 33 16,-9 58-1,-3 63-15,15 12 16,36-33 0,32-23-16,18-33 15,3-21 1,11-6-16,16-17 16,8-1-16</inkml:trace>
  <inkml:trace contextRef="#ctx0" brushRef="#br0" timeOffset="13464.44">25435 13751 0,'0'0'0,"0"0"16,0 0-1,-39 21-15,-40 67 16,-34 66-1,1 18-15,17-15 16,27-42-16,17-38 16,19-30-1,14-20-15,9-12 16,6-12 0,3-3-16,0 0 15,45-77 1,14-39-16,12-20 15,0-9-15,-18 39 16,-17 41 0,-10 32-16,-5 9 15,-3 10 1,-3 14-16,5 14 16,10 34-1,6 38-15,-7 26 16,-2 9-16,-4-5 15,-2-27 1,-6-21-16,-6-18 16,-6-14-1,-6-10-15,-3 7 16</inkml:trace>
  <inkml:trace contextRef="#ctx0" brushRef="#br0" timeOffset="13666.3">24887 14358 0,'0'0'0,"0"0"0,0 0 16,0 0 0,39 0-16,-7 0 15,16 0 1,8-6-16,12 0 15,-3 3 1,0 3-16</inkml:trace>
  <inkml:trace contextRef="#ctx0" brushRef="#br0" timeOffset="14350.74">25257 13624 0,'0'0'15,"0"0"-15,36-21 16,20 3-16,27-6 15,12-2 1,2-1-16,-5 9 16,-18-2-16,-18 8 15,-14 6 1,-18 9-16,-7 0 16</inkml:trace>
  <inkml:trace contextRef="#ctx0" brushRef="#br0" timeOffset="14529.6">25542 13600 0,'0'0'0,"0"0"0,0 0 15,0 30 1,0 8-16,8 39 15,7 21 1</inkml:trace>
  <inkml:trace contextRef="#ctx0" brushRef="#br0" timeOffset="15781.1">26125 13701 0,'0'0'0,"0"0"16,0 0-16,-54 100 15,-14 63-15,-29 35 16,8-23 0,24-39-16,20-41 15,13-36 1,11-15-16,9-20 15,3-15-15,6-3 16,3-6 0,0 0-16,36-65 15,26-30 1,24-71-16,-12 12 16,-6 15-1,-18 50-15,-14 30 16,-12 27-1,-10 20-15,-2 6 16,-3 12-16,3 12 16,3 44-1,2 24-15,13 23 16,3-8 0,2 5-16,-2-23 15,-7-15-15,-5-6 16,-3 6-1</inkml:trace>
  <inkml:trace contextRef="#ctx0" brushRef="#br0" timeOffset="15977.06">25962 14417 0,'0'0'0,"0"0"15,0-33 1,6 24-16,6 0 16,8-5-1,10 5-15,11 6 16,19 3-16,17 3 16</inkml:trace>
  <inkml:trace contextRef="#ctx0" brushRef="#br0" timeOffset="16235.42">26814 13923 0,'0'0'0,"0"0"0,33 26 15,0 30 1,-1 33-16,-8 9 16,-18 23-16,-12-11 15,-15-7 1,-29-5-16,-27-6 16,-12-4-1</inkml:trace>
  <inkml:trace contextRef="#ctx0" brushRef="#br0" timeOffset="16620.6">26862 13609 0,'0'0'0,"0"0"15,0 0 1,0 0-16,0 0 16,0 0-16,32-9 15,-8 6 1,6-3-16,2 6 16,1 0-1,-1 12-15</inkml:trace>
  <inkml:trace contextRef="#ctx0" brushRef="#br0" timeOffset="16800.05">27430 13289 0,'0'0'0,"0"0"0,0 0 16,33 42-16,-21 26 15,-3 35 1,-7 51-16,-7 36 16</inkml:trace>
  <inkml:trace contextRef="#ctx0" brushRef="#br0" timeOffset="17900.19">28265 13949 0,'0'0'0,"0"0"0,24-32 15,-15 26 1,-6 0-16,-3 6 16,0 0-1,-80 109-15,-33 57 16,-17 50 0,9-44-16,29-51 15,41-56-15,22-26 16,11-13-1,9-14-15,6-6 16,3-6 0,0 0-16,0 0 15,89-121-15,-12-13 16,-9 1 0,-15 18-16,-8 17 15,-13 30 1,-5 9-16,-9 26 15,-6 16 1,-4 11-16,1 12 16,3 17-1,9 42-15,6 42 16,8 35-16,9-3 16,-14-26-1,-3-31-15,-10-19 16,-8-13-1,-3-6-15</inkml:trace>
  <inkml:trace contextRef="#ctx0" brushRef="#br0" timeOffset="18099.41">27981 14624 0,'0'0'0,"0"0"0,0 0 15,0 0-15,0 0 16,29-3 0,16-9-16,35-9 15,23-11 1,13-7 0</inkml:trace>
  <inkml:trace contextRef="#ctx0" brushRef="#br0" timeOffset="18664.51">28531 13712 0,'0'0'0,"0"0"0,0 0 16,0 0-1,77-14-15,3 2 16,18-6 0,0 6-16,-9 6 15,-10 3 1,-25 3-16,-25 9 15,-11 3-15</inkml:trace>
  <inkml:trace contextRef="#ctx0" brushRef="#br0" timeOffset="18880.16">28863 13766 0,'0'0'0,"0"0"16,-3 41-16,0 18 16,-6 54-1,-12 50-15,-11 38 16</inkml:trace>
  <inkml:trace contextRef="#ctx0" brushRef="#br0" timeOffset="26214.94">14870 15967 0,'0'0'0,"0"0"0,0 0 0,0 0 16,0 0-16,0 0 16,0 0-1,0-38-15,0 32 16,6 0-16,8-3 16,16-3-1,17 1-15,45 5 16,15 6-1,-1-6-15,-11 6 16,-12 6 0,3 0-16,-9 5 15,-33-5-15,-17-3 16</inkml:trace>
  <inkml:trace contextRef="#ctx0" brushRef="#br0" timeOffset="26464.37">14769 16382 0,'0'0'0,"0"0"0,-30-27 15,27 18-15,3 9 16,45-35-16,20 5 15,21 7 1,20 2-16,19 12 16,-16 9-1,-5 9-15,5 12 16,4 2 0</inkml:trace>
  <inkml:trace contextRef="#ctx0" brushRef="#br0" timeOffset="27128.72">16951 15559 0,'0'0'0,"0"0"0,0 0 16,0 0-16,0 0 15,0 0 1,0 0-16,-51 89 16,-11 20-1,-12 25-15,9-10 16,18-32-1,14-27-15,12-27 16,7-11-16,5-15 16,6-3-1,3-9-15,0 0 16,0 0 0,86-131-16,-15 22 15,-9-7 1,-15 22-16,-14 26 15,-10 14-15,-2 10 16,-3 11 0,-3 10-16,-6 8 15,0 3 1,-1 12-16,1 0 16,3 12-1,9 15-15,5 17 16,16 39-16,-4 0 15,-2 8 1,-3-8-16,-4-6 16,-8-21-1,-6-11-15,-9-16 16,-3-8 0,-9-3-16,-6-9 15,-6-9-15</inkml:trace>
  <inkml:trace contextRef="#ctx0" brushRef="#br0" timeOffset="27323.12">16806 16056 0,'0'0'0,"-57"-29"0,28 8 16,5 0 0,6 3-16,10 4 15,8 5 1,8 0-16,13-3 15,6 0 1,11 9-16,13 6 16,17-3-1,12 6-15</inkml:trace>
  <inkml:trace contextRef="#ctx0" brushRef="#br0" timeOffset="27881.04">18413 15361 0,'0'0'0,"0"0"16,0 0-16,-47 15 16,2 2-1,-26 13-15,-9 14 16,-14 30-1,5 15-15,15 12 16,21-1 0,17 10-16,27-7 15,15-20 1,15-12-16,8-9 16,13-8-16,5-4 15</inkml:trace>
  <inkml:trace contextRef="#ctx0" brushRef="#br0" timeOffset="28400.1">16797 16044 0,'0'0'0,"0"0"0,0 0 16,0 0-16,0 0 15,0 0 1,-30-29-16,15 20 15,-2-3 1,2 6-16,3-3 16,6 3-1,6 0-15,9 1 16,12-7 0,17-3-16,15-3 15,16 24-15,22 0 16,19 12-1</inkml:trace>
  <inkml:trace contextRef="#ctx0" brushRef="#br0" timeOffset="29312.12">18979 15630 0,'0'0'0,"0"0"15,0 0 1,0 0-16,0 0 16,0 0-1,0 0-15,-63 42 16,-17 55-16,-35 57 16,8-6-1,39-47-15,24-36 16,17-27-1,10-17-15,8-12 16,6-6 0,3-6-16,0 3 15,29-62 1,25-30-16,26-38 16,2-12-16,-5 9 15,-23 35 1,-22 42-16,-11 23 15,-6 18 1,-6 9-16,-3 9 16,2 15-1,4 35-15,0 33 16,3 24-16,0 23 16,0-24-1,-7-14-15,-2-24 16,-6-18-1,0-14-15,-9-7 16,-5-14-16,-10 0 16</inkml:trace>
  <inkml:trace contextRef="#ctx0" brushRef="#br0" timeOffset="29479.96">18659 16104 0,'0'0'0,"0"0"0,0 0 0,29 11 16,-5-5 0,6-6-16,5-6 15,4-2 1,11-10-16,18-9 16,12-8-1</inkml:trace>
  <inkml:trace contextRef="#ctx0" brushRef="#br0" timeOffset="29849.07">19064 15278 0,'0'0'0,"0"0"0,0 0 16,0 0 0,-3-27-16,9 21 15,6 6 1,9-6-16,9 6 15,8 0 1,6 0-16,4 0 16,-7 6-16,-5 0 15,-7 6 1,-5-3 0,-9 9-16</inkml:trace>
  <inkml:trace contextRef="#ctx0" brushRef="#br0" timeOffset="29998.14">19316 15328 0,'0'0'0,"0"0"15,0 0-15,-24 59 16,-2 24 0,-4 36-16,-8 5 15,-1 3-15</inkml:trace>
  <inkml:trace contextRef="#ctx0" brushRef="#br0" timeOffset="30545.1">19834 15583 0,'0'0'0,"0"0"15,0 0-15,0 0 16,-21 29-16,-17 39 16,-27 42-1,-12 17-15,9-14 16,23-39-1,16-24-15,11-18 16,9-20 0,6-6-16,3-6 15,0 0 1,0 0-16,56-77 16,1-11-16,-1-7 15,-9 12 1,-11 18-16,-10 20 15,-8 19 1,-6 5-16,-3 9 16,-3 6-16,-3 6 15,0 12 1,3 9-16,0 23 16,2 27-1,1 18-15,0 6 16,0-15-16,-3-18 15,-6-6 1,-3-3-16</inkml:trace>
  <inkml:trace contextRef="#ctx0" brushRef="#br0" timeOffset="30781.26">19473 16074 0,'0'0'0,"0"0"0,0 0 15,30-24 1,-1 18-16,13-5 16,5 2-16,0 3 15,1 6 1,-7 6-16,-5-6 15,-4-6 1</inkml:trace>
  <inkml:trace contextRef="#ctx0" brushRef="#br0" timeOffset="31063.3">20160 15470 0,'0'0'0,"0"0"0,0 0 16,0 0-1,0 0-15,56 21 16,-12 32 0,4 30-16,-7 9 15,-14 11 1,-18-2-16,-24 6 15,-24 2 1,-29 7-16,-29-25 16,-19-17-16</inkml:trace>
  <inkml:trace contextRef="#ctx0" brushRef="#br0" timeOffset="31475.22">20142 15251 0,'0'0'0,"0"0"0,0 0 15,0 0 1,0 0-16,0 0 15,0 0 1,0 0-16,0 0 16,44-17-1,-17 22-15,6 7 16,2 9-16</inkml:trace>
  <inkml:trace contextRef="#ctx0" brushRef="#br0" timeOffset="31678.4">20589 15118 0,'0'0'16,"0"0"-16,12-29 16,-9 26-16,-3 3 15,0 0 1,0 0-16,9 115 15,-12 0-15,-9 66 16,-6 32 0</inkml:trace>
  <inkml:trace contextRef="#ctx0" brushRef="#br0" timeOffset="32173.07">21015 14855 0,'0'0'0,"0"0"0</inkml:trace>
  <inkml:trace contextRef="#ctx0" brushRef="#br0" timeOffset="33035.25">20915 14710 0,'0'0'0,"0"0"0,0 0 16,0 0-1,0 0-15,-6-27 16,6 21 0,3 6-16,0 0 15,-3 0 1,0 0-16,0 0 16,44 39-1,-20-16-15,2-8 16,4 9-1,2-3-15,1-4 16,0-2-16,-1-3 16,-2 3-1,-1-3-15,-2-1 16,0 1 0,-1 0-16,4-3 15,0 3-15,2 0 16,1-4-1,-1 4-15,-2-3 16,-4 0 0,1 0-16,3-3 15,-1 6-15,7-3 16,-4-3 0,1-1-16,0 1 15,5 0 1,0 0-16,4 0 15,2 0 1,1 0-16,-7 0 16,-2-3-1,-1 3-15,-2 0 16,2 0-16,1-3 16,2-3-1,4 0-15,2-3 16,4-3-1,-1 6-15,-3-6 16,-2 6-16,-4-6 16,1 6-1,-1-6-15,1 0 16,-4 3 0,-2 0-16,-4 0 15,1-3-15,-3 6 16,-1 0-1,-2-6-15,0 6 16,-1-6 0,-2 6-16,0-3 15,2-3 1,4 1-16,3-1 16,8-6-1,7 0-15,14 0 16,30-15-16,2 1 15,4 2 1</inkml:trace>
  <inkml:trace contextRef="#ctx0" brushRef="#br0" timeOffset="34111.39">21450 15527 0,'0'0'0,"0"0"16,0 0-1,0 0-15,-50 26 16,3 45-1,-7 36-15,13 8 16,23 6-16,15-26 16,9-15-1,6-18-15,6-6 16,3-8 0,2-7-16</inkml:trace>
  <inkml:trace contextRef="#ctx0" brushRef="#br0" timeOffset="34677.69">21939 15695 0,'0'0'0,"18"-47"16,-10 20-16,-2-2 15,-3 20 1,-6 6-16,3 3 16,-35 50-1,-18 45-15,-13 20 16,4 30 0,18-41-16,11-33 15,13-21-15,5-23 16,9-15-1,3-3-15,3-9 16,0-3 0,0 3-16,35-95 15,7-21 1,5-17-16,-11 30 16,-10 20-16,-5 30 15,-6 11 1,0 15-16,0 10 15,-1 2 1,4 3-16,0 12 16,6 18-16,5 17 15,4 27 1,-7 21-16,-11 12 16,-3 9-1,0-16-15,-6-11 16,0-26-1,-6-7-15,-6-2 16,-6-4-16</inkml:trace>
  <inkml:trace contextRef="#ctx0" brushRef="#br0" timeOffset="34865.47">21681 15962 0,'0'0'0,"0"0"0,0 0 16,0 0-16,60-27 15,-4 9 1,15 0-16,-3 4 16,-12 8-1,-6 6-15</inkml:trace>
  <inkml:trace contextRef="#ctx0" brushRef="#br0" timeOffset="35213.67">22179 15272 0,'0'0'0,"0"0"16,0 0-16,65-6 15,-3 6-15,9-3 16,-3 0 0,-9 0-16,-14 6 15,-16 3 1,-11 0-16</inkml:trace>
  <inkml:trace contextRef="#ctx0" brushRef="#br0" timeOffset="35418.39">22392 15337 0,'0'0'16,"0"0"-16,0 0 16,-12 62-16,-6 6 15,-3 12 1,4 0-16,-4-6 15,12-24-15,6-11 16</inkml:trace>
  <inkml:trace contextRef="#ctx0" brushRef="#br0" timeOffset="35977.91">22877 15455 0,'0'0'0,"0"0"0,0 0 16,0 0-16,0 0 16,-26 54-1,-13 26-15,-17 35 16,0-2-1,5-13-15,13-23 16,8-15 0,12-23-16,7-19 15,5-8-15,6 0 16,0-9 0,0-3-16,0 0 15,47-71 1,-8-6-16,2 0 15,-5 0-15,-1 12 16,-2 3 0,-7 12-16,-2 11 15,-3 7 1,-4 14-16,-2 3 16,-3 15-1,0 6-15,0 15 16,6 20-1,-4 18-15,-2 12 16,0-3-16,0 0 16,-3-5-1,-3-1-15,-9-15 16,-9 0 0,-12 1-16</inkml:trace>
  <inkml:trace contextRef="#ctx0" brushRef="#br0" timeOffset="36214.96">22572 16018 0,'0'0'0,"0"0"0,21-36 15,-3 21 1,11 4-16,13-4 15,5 3 1,9 0-16,-5 3 16,-10 6-1,-14 9-15,-6-6 16,-7 0-16</inkml:trace>
  <inkml:trace contextRef="#ctx0" brushRef="#br0" timeOffset="36480.9">23209 15488 0,'0'0'0,"15"-30"16,-6 16-16,2 8 15,1 0 1,9 3-16,0 3 15,11 9-15,7 14 16,5 31 0,-5 17-16,-16 12 15,-26-1 1,-38 40-16,-72 67 16,-44 24-1</inkml:trace>
  <inkml:trace contextRef="#ctx0" brushRef="#br0" timeOffset="37395.07">24538 15420 0,'0'0'0,"0"0"0,0 0 15,0 0-15,-68 47 16,-9 33 0,3 27-16,15 2 15,29-20 1,18 0-16,12-12 16,9-12-16,9-3 15,17-23 1,16-19-16</inkml:trace>
  <inkml:trace contextRef="#ctx0" brushRef="#br0" timeOffset="37860.79">25009 15559 0,'17'-32'0,"-8"5"0,-3 9 16,-6 6-1,-3 12-15,3 0 16,-68 57-16,-32 58 16,2 12-1,30-29-15,17-3 16,25-24 0,8-27-16,9-20 15,6-13 1,3-8-16,3-3 15,-3 0-15,0 0 16,71-136 0,0 18-16,-3 0 15,-20 35 1,-19 35-16,-14 22 16,-6 14-1,-3 3-15,0 15 16,3 6-16,3 17 15,5 31 1,4 19-16,0 25 16,-3 8-1,-7-11-15,-2-24 16,-6-18 0,-9-3-16,-6-5 15</inkml:trace>
  <inkml:trace contextRef="#ctx0" brushRef="#br0" timeOffset="38076.85">24674 15956 0,'0'0'0,"0"0"0,0 0 15,0 0 1,59-27-16,-2 15 15,11 3 1,0 3-16,-9 12 16,9-6-1,15-6-15</inkml:trace>
  <inkml:trace contextRef="#ctx0" brushRef="#br0" timeOffset="38347.04">24982 15355 0,'0'0'0,"0"0"16,0 0-16,30-33 15,5 21-15,42-5 16,21-4 0,0 9-16,-22-3 15,-22 15 1,-25 0-16,-11 9 16</inkml:trace>
  <inkml:trace contextRef="#ctx0" brushRef="#br0" timeOffset="38514.16">25396 15343 0,'0'0'0,"0"0"16,0 0-1,0 0-15,0 0 16,-47 44-16,15 1 16,-1 17-1,3-3-15,7 3 16</inkml:trace>
  <inkml:trace contextRef="#ctx0" brushRef="#br0" timeOffset="38783.87">25891 15316 0,'0'0'0,"0"0"15,-42 39 1,-32 50-16,-26 50 16,2 3-1,15-21-15,15-17 16,24-30-16,14-24 16,15-23-1,6-13-15,3-8 16,6-6-16,0 0 15,0 0 1</inkml:trace>
  <inkml:trace contextRef="#ctx0" brushRef="#br0" timeOffset="38983.16">25767 15470 0,'0'0'0,"23"-32"0,-11 26 15,-12 6-15,27 18 16,-13 32-1,1 33-15,-12 20 16,-6 7 0,-3-1-16,0-14 15,-2-21 1,-19-3-16,-9-24 16,-2-8-16</inkml:trace>
  <inkml:trace contextRef="#ctx0" brushRef="#br0" timeOffset="39360.09">25473 15757 0,'0'0'0,"0"0"0,0 0 16,54 0-1,-10-6-15,6 3 16,-2-2-1,-10 5-15,-11 0 16,-6 0-16,-1-3 16,7-6-1,14-18-15,13-20 16,-1-12 0,0 14-16,-8 7 15,2 11 1,-2 9-16,2 15 15,0 12-15,7 36 16,2 23 0,-18 9-16,-17-3 15,-18-6 1,-30 17-16,-59 34 16,-50 17-1</inkml:trace>
  <inkml:trace contextRef="#ctx0" brushRef="#br0" timeOffset="39716.98">26199 15334 0,'0'0'0,"0"0"0,62 3 16,-12 0-1,4 0-15,-7 0 16,-6 0-16</inkml:trace>
  <inkml:trace contextRef="#ctx0" brushRef="#br0" timeOffset="39867.97">26785 15145 0,'0'0'0,"0"0"0,12 38 16,-18 13 0,-24 64-16,-32 63 15</inkml:trace>
  <inkml:trace contextRef="#ctx0" brushRef="#br0" timeOffset="40413.17">27353 15266 0,'0'0'0,"0"0"0,0 0 15,0 0 1,0 0-16,-56 83 15,-30 65 1,-9 12-16,18-33 16,21-26-1,12-24-15,8-15 16,13-24-16,11-11 16,3-12-1,6-9-15,3-6 16,0 0-1,0 0-15,27-71 16</inkml:trace>
  <inkml:trace contextRef="#ctx0" brushRef="#br0" timeOffset="40648.41">27063 15657 0,'27'-42'0,"5"-8"0,16-9 16,5-3-16,-9 17 15,-11 7 1,-9 20-16,-10 9 15,-2 9 1,-3 6-16,3 9 16,3 35-16,6 42 15,-4 20 1,1-2-16,-3-12 16,0 2-1,-9-17-15,-12-12 16,-9-9-1,-9-6-15</inkml:trace>
  <inkml:trace contextRef="#ctx0" brushRef="#br0" timeOffset="40943.32">26998 15781 0,'0'0'0,"0"0"16,0 0-16,65 9 15,6 3 1,3-6-16,-6 0 15,-6-6 1,-11 3-16,-1-6 16,6-3-1</inkml:trace>
  <inkml:trace contextRef="#ctx0" brushRef="#br0" timeOffset="41476.28">27560 15023 0,'0'0'0,"0"0"0,0 0 16,0 0-16,0 0 16,0 0-1,30-20-15,6 20 16,14-6-16,15 6 15,3 0 1,-3 0-16,-8-6 16,-19 6-1,-14 6-15,-15-6 16,-9 6 0,0-6-16,0 0 15,0 0-15,0 0 16,0 0-1,0 0-15,0 0 16,0 0-16,-45 44 16,27-2-1,-14 43 1,-30 63-16,-21 45 16</inkml:trace>
  <inkml:trace contextRef="#ctx0" brushRef="#br0" timeOffset="42504.13">17916 16349 0,'0'0'0,"0"0"0,0 0 15,0 0-15,0 0 16,0 0 0,0 0-16,0 0 15,0 0 1,-3 30-16,-3-21 16,-3 6-16,-6-1 15,-3 4 1</inkml:trace>
  <inkml:trace contextRef="#ctx0" brushRef="#br0" timeOffset="43219.17">17806 16518 0,'0'0'0,"0"0"15,0 0-15,0 0 16,0 0 0,0 0-16,0 0 15,6-27-15,0 21 16,3 6-1,3-6-15,3 6 16,2-2 0,10 2-16,12 2 15,11-2-15,12 0 16,6 0 0,-3 0-16,0 0 15,-2 0 1,2 0-16,0 0 15,0 0 1,-6 0-16,-6-2 16,-5-1-16,-4 0 15,1 0 1,-7 0-16,1 0 16,-4 3-1,4 0-15,-1 0 16,3-3-1,1-3-15,-1 6 16,-5-6 0,-7 6-16,1-6 15,-6 6-15,-1 0 16,1 0 0,0 0-16,-3 0 15,-1-6 1,4 6-16,0 0 15,2 0-15,7 0 16,5-3 0,-2 0-16,-1 0 15,-2 0 1,-3 0-16,-7 0 16,-2 3-16,0 0 15,-4 0 1,1 0-16,-3 0 15,-3 0 1,0-3-16,-3-3 16,-1 6-1,-2-5-15,-3 10 16,-3 1 0</inkml:trace>
  <inkml:trace contextRef="#ctx0" brushRef="#br0" timeOffset="44241.48">21365 16630 0,'0'0'0,"0"0"16,0 0-16,0 0 16,0 0-1,32-29-15,-11 23 16,5-3-1,7-3-15,6 0 16,5 6 0,3-2-16,1 2 15,8 0 1,9 0-16,12-6 16,0 6-16,-9-3 15,-3 3 1,-9 0-16,-5 0 15,-4 6 1,0 0-16,1 0 16,2 0-16,-2 0 15,-1 0 1,-9 0 0,-2 0-16,-1 0 15,1 0-15,-1 0 16,10 0-16,5 6 15,1-6 1,-4 0-16,-3-6 16,-8 6-1,-10-6-15,-5 6 16,-9-2 0,-12 2-16,0 0 15</inkml:trace>
  <inkml:trace contextRef="#ctx0" brushRef="#br0" timeOffset="45026.46">20012 15370 0,'0'0'0,"-15"-36"16,9 18-1,0 10-15,-3-1 16,0 0-16,0 3 15,-2-6 1,2 9-16,0-3 16,0 0-1,0 0-15,0 0 16,0 0 0,0 1-16,-2-1 15,2 6 1,3-3-16,3 3 15,0 0-15,6 0 16,3 0 0,14 0-16,34 0 15,26-3 1,5 0-16,-8 0 16,-8 0-16,-16 0 15,-12 3 1,-11 9-16,-6 6 15</inkml:trace>
  <inkml:trace contextRef="#ctx0" brushRef="#br0" timeOffset="45421.17">20545 15003 0,'0'0'0,"0"0"16,0 0-16,0 0 15,17-33-15,-14 27 16,0 0 0,0 0-16,0 0 15,0 4 1,-3-1-16,3 0 16,-3 3-1,0 0-15,0 0 16,0 0-1,-38 168-15,-7 4 16,-8 14-16</inkml:trace>
  <inkml:trace contextRef="#ctx0" brushRef="#br0" timeOffset="48841.23">19514 16518 0,'0'0'0,"0"0"0,0 0 0,-9-33 15,12 33-15,0 0 16,3 0 0,-6 0-16,30 18 15,-3 3-15,2 5 16,7 10-1,-1-3-15,1-7 16,-4-2 0,4-3-16,-4-7 15,7-2 1,2 0-16,7 3 16,5 0-1,-6-1-15,-2-2 16,-7-3-16,1-3 15,-4 0 1,1 0-16,-1 3 16,1-3-1,2 0-15,7 0 16,-1-1-16,-2 1 16,-4 0-1,-2 0-15,-4-3 16,-2 0-1,-1 0-15,1-3 16,0 0 0,-4 0-16,1 0 15,-1-3-15,7 3 16,0 0 0,8-3-16,9 0 15,4-3 1,-1-6-16,3 1 15,0-4 1,7-6-16,8-8 16,0-4-16,-30 15 15,-17 12 1</inkml:trace>
  <inkml:trace contextRef="#ctx0" brushRef="#br0" timeOffset="49463.37">20257 17361 0,'0'0'0,"0"0"0,0 0 15,45-14 1,11 2-16,12 0 15,0 6 1,-12 3-16,-14 0 16,-10 6-16,-11 3 15,-12-3 1,-6 3 0</inkml:trace>
  <inkml:trace contextRef="#ctx0" brushRef="#br0" timeOffset="50007.71">20524 17361 0,'0'0'16,"0"0"-16,0 0 15,0 0-15,0 0 16,0 0 0,0 0-16,0 0 15,0 0 1,0 0-16,12 63 15,-18 2-15,-3 12 16,0 5 0,6-13-16,3-22 15,3-3 1,0-11-16,-3-7 16,0-2-16,0-6 15,-3-3 1,0-3-16,0-7 15,-3 4 1,0-3-16,-3-3 16,0 0-1,1-3-15,-7 3 16,-3 0-16,-3-3 16,1 6-1,-4-6-15,0 6 16,3-6-1,7 6-15,2-3 16,3 0 0,3 0-16,6 0 15,0 0-15,6 0 16,6 0 0,17 8-16,19-2 15,20-6 1,15-3-16</inkml:trace>
  <inkml:trace contextRef="#ctx0" brushRef="#br0" timeOffset="51824.48">22333 17344 0,'0'0'0,"0"0"16,-27-30-16,18 21 15,0 0 1,3-3-16,3 9 16,3 1-16,6-1 15,12 0 1,26 0-16,24 0 16,12-6-1,3 3-15,9 0 16,-6-3-1,-18 6-15,-18 6 16,-17 6-16,-18 3 16,-9-6-1</inkml:trace>
  <inkml:trace contextRef="#ctx0" brushRef="#br0" timeOffset="52158.35">22223 17557 0,'0'0'0,"0"0"0,0 0 16,0 0-16,0 0 15,0 0 1,0 0-16,0 0 16,39-30-1,-7 30-15,30 0 16,18 6 0,9-6-16,12 6 15,2 3-15,4-3 16,-12 6-1,-10 14 1</inkml:trace>
  <inkml:trace contextRef="#ctx0" brushRef="#br0" timeOffset="52907.46">24127 17062 0,'0'0'0,"0"0"0,-3-41 16,0 23 0,-3 3-16,0 10 15,0 5 1,6 0-16,-59 59 15,-36 74-15,3 15 16,24-15 0,15-12-16,17-44 15,16-26 1,5-25-16,6-5 16,6-12-1,3-6-15,0-3 16,0 0-16,0 0 15,71-136 1,-3 17-16,0 16 16,-15 11-1,-14 18-15,-10 9 16,-5 21-16,-3 11 16,-6 6-1,-3 4-15,-1 14 16,1 0-1,-3 6-15,3 6 16,6 9 0,8 32-16,7 24 15,-1 24 1,4 9-16,-6-4 16,-7-8-1,-5-18-15,-9-15 16,-15 3-16,-12 4 15</inkml:trace>
  <inkml:trace contextRef="#ctx0" brushRef="#br0" timeOffset="53225.09">23771 17471 0,'0'0'0,"0"0"16,0 0-16,0 0 15,0 0-15,0 0 16,54-9 0,-4 12-16,15 0 15,12 3 1,18 15-16,14 11 16</inkml:trace>
  <inkml:trace contextRef="#ctx0" brushRef="#br0" timeOffset="53775.27">25207 16805 0,'0'0'0,"0"0"15,0 0-15,0 0 16,0 0-1,-41-6-15,8 30 16,-17 26-16,-21 42 16,-15 47-1,15 9-15,26-27 16,25-11 0,14-22-16,12-19 15,14-16 1,19-3-16,-4-29 15,1-15-15</inkml:trace>
  <inkml:trace contextRef="#ctx0" brushRef="#br0" timeOffset="54290.12">25621 16894 0,'0'0'0,"0"0"16,0 0-16,0 0 16,0 0-16,-62 109 15,6 24 1,-12 15 0,18-38-16,20-30 15,9-21-15,12-26 16,4-13-1,5-11-15,0-6 16,0-3 0,0 0-16,76-136 15,-7-24-15,-7 15 16,-15 36 0,-14 32-16,-13 32 15,-5 13 1,-6 17-16,-3 9 15,0 6 1,0 9-16,6 18 16,11 41-16,4 47 15,0 27 1,-7-26-16,-2-16 16,-3-11-1,-3-18-15,-6-21 16,-12-17-1,-9-4-15,-6-8 16</inkml:trace>
  <inkml:trace contextRef="#ctx0" brushRef="#br0" timeOffset="54491.62">25417 17391 0,'0'0'0,"0"0"0,0 0 16,0 0 0,56-12-16,1 0 15,20-3 1,3 4-16,-21 5 16,-18 6-16</inkml:trace>
  <inkml:trace contextRef="#ctx0" brushRef="#br0" timeOffset="54741.08">25817 16728 0,'0'0'0,"0"0"15,0 0-15,38-18 16,4 9-16,14-2 16,6-1-1,3 0-15,-11 9 16,-19 6 0,-5-9-16,-4-9 15</inkml:trace>
  <inkml:trace contextRef="#ctx0" brushRef="#br0" timeOffset="54879.35">26077 16684 0,'0'0'0,"0"0"0,0 0 16,-6 44-16,-8 24 16,-19 50-1,-2 4-15,-1-7 16</inkml:trace>
  <inkml:trace contextRef="#ctx0" brushRef="#br0" timeOffset="55358.91">26835 16894 0,'0'0'0,"0"0"16,-50 71-16,-30 56 15,-6 33 1,18-39-16,24-29 16,14-36-16,12-11 15,6-25 1,6-8-16,4-6 15,2-9 1,0 3-16,17-86 16,34-38-1,2-9-15,-9 35 16,-14 30-16,-6 30 16,-7 11-1,-5 9-15,0 12 16,-3 6-1,3 12-15,3 33 16,2 37-16,-11 28 16,-3-1-1,-6-2-15,-6-15 16,-20-12 0,-13-9-16</inkml:trace>
  <inkml:trace contextRef="#ctx0" brushRef="#br0" timeOffset="55727.25">26447 17373 0,'0'0'0,"0"0"0,0 0 16,42-6-1,2 0-15,30-3 16,-3-2-16,-17-1 15,-19-3 1,-5-3-16,-10-2 16,-2-10-1,9-14-15,8-22 16,-2 10 0,-6 12-16,-1 5 15,-2 13 1,0 11-16,5 15 15,19 15-15,14 35 16,12 48 0,-21 11-16,-29-8 15,-33 5 1,-50 25-16,-39 20 16</inkml:trace>
  <inkml:trace contextRef="#ctx0" brushRef="#br0" timeOffset="56043.81">27173 16630 0,'0'0'0,"0"0"0,32 0 16,7 3 0,17 0-16,6-6 15,-6 0 1,-2 0-16,-16 6 15,-11 3-15</inkml:trace>
  <inkml:trace contextRef="#ctx0" brushRef="#br0" timeOffset="56191.16">27862 16391 0,'0'0'0,"0"0"0,-8 35 15,-49 81 1,-37 88-16,-16 33 16</inkml:trace>
  <inkml:trace contextRef="#ctx0" brushRef="#br0" timeOffset="56563.29">28665 16749 0,'0'0'0,"0"0"0,0 0 16,-36 6-1,-17 44-15,-27 39 16,-33 65-16,-20 11 16,36-26-1,31-41-15,19-15 16,17-21-1,16-29-15,5-18 16,6-15-16,3-12 16,0 12-1</inkml:trace>
  <inkml:trace contextRef="#ctx0" brushRef="#br0" timeOffset="56775.75">28570 16622 0,'0'0'0,"0"0"0,0 0 16,0 0 0,44 68-16,-11 20 15,2 40 1,1 20-16,-9-3 16,-16-30-1,-11-23-15,-20 2 16,-25-8-16,-17-12 15</inkml:trace>
  <inkml:trace contextRef="#ctx0" brushRef="#br0" timeOffset="56974.13">28182 17228 0,'0'0'0,"0"0"15,0 0-15,39-6 16,17-9 0,27-5-16,26-13 15,4 10 1,-24-1-16,-18-3 16</inkml:trace>
  <inkml:trace contextRef="#ctx0" brushRef="#br0" timeOffset="57358.35">29073 16882 0,'0'0'0,"0"0"0,51 0 16,14 0 0,26 0-16,43-9 15,-7 0 1,-26 0-16,-42 18 16,-18 6-1</inkml:trace>
  <inkml:trace contextRef="#ctx0" brushRef="#br0" timeOffset="57591.28">28970 17267 0,'0'0'0,"0"0"0,0 0 16,35-15-1,36 3-15,27-3 16,20-8 0,13 8-16,-16 15 15,-20-3-15,-15 0 16</inkml:trace>
  <inkml:trace contextRef="#ctx0" brushRef="#br0" timeOffset="57939.92">30263 16506 0,'0'0'0,"24"-29"0,-18 26 16,0 3-1,-6 0-15,18 74 16,-7 62 0,1 74-16,-3 15 15,-3-48 1,0-17-16,-3-39 15,-3-38-15,-6-24 16,-9-23 0,-6-15-1</inkml:trace>
  <inkml:trace contextRef="#ctx0" brushRef="#br0" timeOffset="58259.17">30053 16651 0,'0'0'0,"9"-38"0,3 8 16,9-11-16,14-10 16,9 7-1,13 5-15,17 16 16,44 2-1,3 21-15,1 24 16,-13 14 0,-8 21-16,-30 12 15,-32 0 1,-34-14-16,-22-7 16,-28 3-16,-44 9 15,-94 15 1,-60-6-16</inkml:trace>
  <inkml:trace contextRef="#ctx0" brushRef="#br0" timeOffset="69845.91">12433 17509 0,'0'0'0,"0"0"0,0 0 0,0 0 16,0 0-1,0 0-15,0 0 16,0 0-16,36-26 16,-15 20-1,-1 0-15,4 3 16,3 0 0,-1 0-16,4-3 15,2 6 1,10-6-16,5 0 15,1 6 1,-7 0-16,0 0 16,1 0-16,-4 0 15,1 0 1,-4 0-16,1 0 16,2 0-1,13-3-15,5 0 16,3 3-16,-6 0 15,-5 0 1,-1 0-16,1 3 16,-4 0-1,0-3-15,10 6 16,11-6 0,3 0-16,-6 0 15,-3-6-15,-3 6 16,-2-3-1,-1 0-15,12 0 16,12 0 0,-3 0-16,-9 3 15,-3 0 1,-8 0-16,-4 0 16,3 0-16,12 0 15,12-3 1,-6 1-16,-5-4 15,-7 6 1,-6-6-16,-6 6 16,7 0-1,8 6-15,12 0 16,-3-1 0,-3-2-16,-6-3 15,-6 0-15,1-6 16,8-2-1,3-4-15,0 6 16,-15 0-16,-14 3 16,-10 0-1,-5 0-15,0 6 16,-1 0 0</inkml:trace>
  <inkml:trace contextRef="#ctx0" brushRef="#br0" timeOffset="100882.91">25858 3446 0,'-17'56'0,"-10"69"0,-3 91 0,-2 26 0,5-43 15,-5-10-15,11-59 16,9-47 0,6-33-16,6-17 15,3-15 1</inkml:trace>
  <inkml:trace contextRef="#ctx0" brushRef="#br0" timeOffset="101458.8">26193 3550 0,'0'0'0,"0"0"0,-6 56 15,-15 27-15,-29 97 16,-12 10-1,5-30-15,13-36 16,17-29 0,16-39-16,11-12 15,3-23 1</inkml:trace>
  <inkml:trace contextRef="#ctx0" brushRef="#br0" timeOffset="101985.48">26696 3390 0,'0'0'0,"0"0"0,0 0 16,-15 89-1,-2 32-15,-7 18 16,-12 33 0,4-36-16,2-27 15,6-35-15,4-20 16,5-25 0,6-14-16,3 0 15,3-15 1,3-9-16,0 9 15,30-56-15,8 2 16,1 7 0,5 23-16,1 13 15,-4 11 1,0 14-16,-2 19 16,-9 8-1,-13-5-15,-14-7 16,-12-2-16,-11 12 15,-16-4 1,-5-11-16,-1-12 16,4-6-1,2-12-15,4 0 16,8-9 0,9 3-16</inkml:trace>
  <inkml:trace contextRef="#ctx0" brushRef="#br0" timeOffset="102244.41">27537 3887 0,'0'0'0,"0"0"0,0 0 16,53 18-16,-14-9 15,5-3 1,-6-6-16,-5 0 16,3-6-1,-1 3-15</inkml:trace>
  <inkml:trace contextRef="#ctx0" brushRef="#br0" timeOffset="102832.9">28309 3218 0,'0'0'0,"0"0"0,6 77 16,-15 12-16,-14 44 15,-19 18 1,-5-15-16,0-14 15,5-13 1,13-44-16,5-17 16,6-19-1,6-11-15,3-6 16,3-6 0,4-6-16,2 0 15,0 0-15,0 0 16,44-83-1,-12 44-15,4 19 16,0 14 0,-4 6-16,4 14 15,-1 13-15,-8 9 16,-6-10 0,-13 7-1,-8-10-15,-14 13 16,-19-1-16,-11-8 15,2 6 1,7-16-16,8-11 16,9-6-16,9-11 15,9-7 1</inkml:trace>
  <inkml:trace contextRef="#ctx0" brushRef="#br0" timeOffset="103270.48">28019 3274 0,'0'0'0,"0"0"16,33-50-16,8-21 15,13-12 1,2 12-16,-18 21 16,-11 23-1,-9 21-15,-3 6 16,2 30 0,4 29-16,0 24 15,2 6-15,7-12 16,0-6-1</inkml:trace>
  <inkml:trace contextRef="#ctx0" brushRef="#br0" timeOffset="103671.16">28925 3434 0,'0'0'0,"-12"45"0,-8 38 15,-4 32-15,6 24 16,6-3 0,3-35-16,4-30 15,2-33 1,0-11-16,3-15 15,3-6-15,-3-6 16,0 0 0</inkml:trace>
  <inkml:trace contextRef="#ctx0" brushRef="#br0" timeOffset="103901.46">29103 3529 0,'0'0'0,"0"0"0,0 0 16,3 33-16,-6 26 16,-6 35-16,-6 54 15,-3-3 1,4-23 0,5-39-16,0-36 15,3-12-15,3-17 16,3-9-1,3-3-15</inkml:trace>
  <inkml:trace contextRef="#ctx0" brushRef="#br0" timeOffset="105081.67">25494 4648 0,'0'0'0,"0"0"0,0 0 15,0 0-15,0 0 16,42-21 0,-22 21-16,4-6 15,6 6 1,20-6-16,18-6 16,18 6-1,12-5-15,-16 2 16,13 18-1,6-9-15,11-9 16,-2 3-16,-1 0 16,16-3-1,2-9-15,-17 0 16,-7 18 0,13 0-16,-4-11 15,-8 11-15,-12 5 16,5-5-1,16-5-15,2-16 16,-8 12 0,-7-3-16,19-6 15,-4 1 1,-11 5-16,-12-3 16,29 6-16,18-9 15,-3 1 1,3-1-16,27 3 15,-33 0 1,-32 9-16,-33 0 16,-23 18-1,-16-3-15</inkml:trace>
  <inkml:trace contextRef="#ctx0" brushRef="#br0" timeOffset="106001.34">24008 4239 0,'0'0'0,"-15"83"0,3 15 16,1 2-16,2-29 16,6-29-1,0-21-15,0-7 16,3-14-1,0 0-15,0 0 16,0 0 0,38-103-16,-11 32 15,3-3 1,2 9-16,-2 5 16,-7 25-16,-2 11 15,-6 12 1,-6 12-16,0 12 15,0 12 1,2 11-16,1 19 16,-3 2-16,-3 0 15,-6-8 1,0-19-16,0-8 16,-3-3-1,0-9-15,3-4 16,0-5-16,0 0 15,0 0 1,18-71-16,0 18 16,11-9-1,1 18-15,-6 11 16,-7 18 0,1 9-16,-6 0 15,0 12 1,3 3-16,-1 9 15,1 15-15,-3-1 16,-3 7 0,-3-10-16,0-2 15,0-7 1,-3-2-16,3-12 16,5-18-1,10-5-15,12-25 16</inkml:trace>
  <inkml:trace contextRef="#ctx0" brushRef="#br0" timeOffset="106152.85">24719 4316 0,'0'0'0,"0"0"16,0 0-1,3 62-15,-3-8 16,-3 2 0,0-6-16,-3-23 15,3-6-15,3-16 16,0-5-1,0 0-15</inkml:trace>
  <inkml:trace contextRef="#ctx0" brushRef="#br0" timeOffset="106340.7">24760 3952 0,'0'0'0,"0"0"15,0 0 1,33 42-16,-19-28 16,-5-5-16,0-3 15,3-12 1,6-8-16</inkml:trace>
  <inkml:trace contextRef="#ctx0" brushRef="#br0" timeOffset="106632.01">25059 4162 0,'0'0'0,"0"0"15,3 57-15,-6-25 16,3 1 0,0-10-16,0-8 15,3-9 1,3-6-16,-6 0 15,35-21-15,-5-2 16,0 11 0,-4 6-16,1 12 15,0 17 1,-7 10-16,-5 17 16,-3-8-1,0-7-15,3-11 16</inkml:trace>
  <inkml:trace contextRef="#ctx0" brushRef="#br0" timeOffset="107747.92">28102 4591 0,'0'0'0,"0"0"0,0 0 15,-18 42-15,1 23 16,-4 24 0,0 8-16,6 7 15,7-21 1,2-21-16,0-12 16,3-23-1,0 0-15,0-10 16,0-11-16,0 0 15,0-6 1,0-6-16,0 0 16,0-11-1,3-16-15,-3 6 16,3-17 0,0 6-16,0-16 15</inkml:trace>
  <inkml:trace contextRef="#ctx0" brushRef="#br0" timeOffset="107908.79">27939 4781 0,'0'0'0,"0"0"0,0 0 15,0 0 1,-32 47-16,-4-11 16,-2-10-16,-1 7 15,7-15 1,14-7-16,9-5 15,6-3 1</inkml:trace>
  <inkml:trace contextRef="#ctx0" brushRef="#br0" timeOffset="108047.74">27954 4763 0,'48'44'0,"-4"1"15,3-13-15,-5 1 16,-7-3 0</inkml:trace>
</inkml:ink>
</file>

<file path=ppt/ink/ink7.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2:55:30.290"/>
    </inkml:context>
    <inkml:brush xml:id="br0">
      <inkml:brushProperty name="width" value="0.05292" units="cm"/>
      <inkml:brushProperty name="height" value="0.05292" units="cm"/>
      <inkml:brushProperty name="color" value="#FF0000"/>
    </inkml:brush>
  </inkml:definitions>
  <inkml:trace contextRef="#ctx0" brushRef="#br0">6258 7018 0,'0'0'0,"0"0"0,0 0 0,0 0 15,0 0 1,0 0-16,0 0 16,30 18-1,-24-15-15,-6 0 16,6 0 0,-6 0-16,5 3 15,1-3-15,0-3 16,0 6-1,0-6-15,-6 0 16,6 0 0,-6 0-16,6 0 15,-6 0-15,6 0 16,0 0 0,6 0-16,0-6 15,5 6 1,7-6-16,0 3 15,-1 0 1,1 3-16,-6 0 16,5-3-1,1 0-15,6 0 16,-1-3-16,-5 6 16,0 0-1,-7 0-15,7 0 16,-6 0-1,0 0-15,-6 0 16,5 0-16,-5 0 16,6 0-1,-6 0-15,0 0 16,-1 0 0,1 0-16,0 6 15,0-3 1,0 0-16,0 0 15,-1-3-15,7 0 16,-6 0 0,6 0-16,0 0 15,5 0 1,-5 0-16,6-3 16,-1 0-1,1 0-15,0-3 16,-6 6-16,5-6 15,-5 6 1,6-6-16,-7 6 16,1 0-1,0 0-15,6 0 16,-7 0 0,7 0-16,0-3 15,-1 0-15,1 0 16,0 0-1,-1 0-15,1 0 16,6 3 0,-7 0-16,1 0 15,0 0 1,-1 3-16,1-3 16,0 0-16,-6 0 15,-1 0 1,1 0-16,0 0 15,0 0 1,-1 0-16,1 0 16,0-3-1,0 3-15,-1-3 16,7-2-16,-6 5 16,6 0-1,-1 0-15,7 0 16,5 0-1,7 0-15,-1-6 16,-5 6 0,-1 0-16,-5-6 15,0 6-15,-1 0 16,-5-6 0,0 6-16,-1-3 15,1 0 1,-6 0-16,-1 3 15,7 0-15,-6 0 16,11-3 0,-5 3-16,0 0 15,-1 0 1,1 12-16,0 6 16</inkml:trace>
  <inkml:trace contextRef="#ctx0" brushRef="#br0" timeOffset="7265.07">6234 7773 0,'0'0'0,"0"0"0,0 0 0,0 0 0,0 0 16,0 0 0,-29 12-16,23-6 15,6-1 1,-6 4-16,6-3 16,0-6-16,0 0 15,12 24 1,-6-12-16,6-3 15,-7-3 1,7 0-16,0-1 16,0 1-1,0-3-15,0 0 16,0 3-16,-1 0 16,1-3-1,0 3-15,0-6 16,0 6-1,0-6-15,-1 6 16,1-6 0,-6 6-16,6-3 15,0 3-15,0-3 16,0 0 0,-1-3-16,7 0 15,-18 0 1,48-6-16,-25 6 15,-5 0 1,6 0-16,-7 0 16,7-3-1,0 0-15,5-6 16,1 3-16,0 0 16,-7 0-1,1 3-15,-6 0 16,-1 0-1,1 3-15,-6 0 16,6 0-16,-6 0 16,5-3-1,-5 0-15,6 0 16,-6 3 0,-6 0-16,6 0 15,-6 0 1,5 0-16,1 0 15,6 0-15,0 0 16,0 0 0,5 0-16,-5 3 15,6-3 1,-7 0-16,7 3 16,0 3-1,5 0-15</inkml:trace>
  <inkml:trace contextRef="#ctx0" brushRef="#br0" timeOffset="18149.92">6578 8101 0,'0'0'0,"0"0"0,0 0 0,0 0 16,0 0-16</inkml:trace>
  <inkml:trace contextRef="#ctx0" brushRef="#br0" timeOffset="24261.85">10622 4751 0,'0'0'0,"0"0"0,0 0 0,-42 30 0,1-4 16,-13 31-1,-11 26-15,-24 41 16,-5 15 0,-1-12-16,12-20 15,18-1-15,12-11 16,11-24 0,13-21-16,-1-5 15,12-16 1,1-14-16,11 0 15,6-9-15,0 0 16,0-6 0,0 0-16,0 0 15,59-125 1,-12 37-16,24-25 16,12-11-1,0-9-15,-12 17 16,-18 33-16,-11 24 15,-13 18 1,-11 20-16,0 9 16,-12 12-1,6 6-15,0 15 16,-1 29 0,7 33-16,-6 21 15,-6-16-15,0 13 16,-6 0-1,-6-18-15,0-7 16,0-10 0,0-13-16,6-18 15,-6-8 1,6-6-16,0-4 16,0-11-16,-6-6 15</inkml:trace>
  <inkml:trace contextRef="#ctx0" brushRef="#br0" timeOffset="24590.11">10166 5509 0,'0'0'0,"0"0"0,0 0 16,0 0-16,0 0 16,0 0-1,0 0-15,0 0 16,0 0 0,0 0-16,29-6 15,-5 0 1,6 6-16,-1 0 15,1 0-15,-1 0 16,-5-6 0,0 6-16,-1-6 15</inkml:trace>
  <inkml:trace contextRef="#ctx0" brushRef="#br0" timeOffset="25696.87">11376 5024 0,'0'0'0,"0"0"16,-38-12-16,8 18 15,-17 11 1,-36 25-16,-12 2 15,7 12 1,17-2-16,5-1 16,7 0-16,12-14 15,17 5 1,7-5-16,17-7 16,12-2-1,-1-10-15,13 13 16,0-15-1,0-6-15,0-9 16,-1-3-16,1-3 16</inkml:trace>
  <inkml:trace contextRef="#ctx0" brushRef="#br0" timeOffset="25909.16">10752 5414 0,'0'0'0,"0"0"16,0 0-16,0 0 16,41 12-16,-5-12 15,11 0 1,18 0-16</inkml:trace>
  <inkml:trace contextRef="#ctx0" brushRef="#br0" timeOffset="26262.59">11782 5243 0,'0'0'0,"0"0"16,0 0-16,0 0 15,-30 50 1,-2 18-16,-18 62 15,-10 30 1,-5-12-16,15-48 16,14-34-16,10-22 15,8-14 1,6-22-16,6-2 16,6-12-1,0 6-15</inkml:trace>
  <inkml:trace contextRef="#ctx0" brushRef="#br0" timeOffset="26694.68">11486 5627 0,'0'0'0,"18"-59"0,14-6 15,25-18-15,5-12 16,-12 24 0,-11 18-16,2 29 15,-3 13-15,1 16 16,5 19-1,-2 18 1,-10-1-16,-14-5 16,-12-7-16,-6-2 15,-9 5 1,-12-2-16,-11-3 16,2-7-1,1-14-15,5 0 16,6-6-16,3 0 15,4 0 1,2 0-16,6 6 16,0 0-1,3 6-15,9 35 16,8 18 0,13 18-16,6-9 15,-7-24-15,-8-14 16,-3-12-1,-7-13-15,-2-11 16,-3-11 0</inkml:trace>
  <inkml:trace contextRef="#ctx0" brushRef="#br0" timeOffset="27484.72">12250 4725 0,'0'0'0,"0"0"15,0 0-15,0 0 16,0 0-16,0 0 15,-12 62 1,6-27-16,0 7 16,3-1-1,0 1-15,0-16 16,3 1-16,3-15 16,0-6-1,0 0-15,0-1 16,0-5-1,-3 0-15,0 0 16,0 0 0,0 0-16,36-77 15,-19 36 1,7-6-16,9-4 16,-1 7-16,1 0 15,-10 23 1,-2 9-16,-6 12 15,-3 6 1,0 12-16,2 2 16,-2 7-1,-3 3-15,-3-10 16,-3 1-16,0-3 16,-3 0-1,0-7-15,0-8 16,0 3-1,0 0-15,0 3 16,0-9 0,0 0-16,3-9 15,6-6-15,9-20 16,8-18 0,1 5-16,-4 13 15,-2 11 1,-6 12-16,-3 6 15,-3 12 1,3 6-16,-4 12 16,1 11-16,0 13 15,3-1 1,0 9-16</inkml:trace>
  <inkml:trace contextRef="#ctx0" brushRef="#br0" timeOffset="28218.88">13348 4793 0,'0'0'0,"0"0"16,0 0-16,36-24 16,-31 24-1,-2 0-15,-3 0 16,0 0-16,-35 24 15,-4 11 1,-11 1-16,9-4 16,8 1-1,6-15-15</inkml:trace>
  <inkml:trace contextRef="#ctx0" brushRef="#br0" timeOffset="28430.04">13090 4858 0,'0'0'0,"0"0"0,33 32 15,-9-11 1,-1 3-16,1-1 15,0-8 1</inkml:trace>
  <inkml:trace contextRef="#ctx0" brushRef="#br0" timeOffset="29045.45">13600 4680 0,'0'0'0,"0"0"16,0 0-16,0 0 15,14 36 1,-14-1-16,0 7 16,-2-1-1,-4 1-15,0-7 16,0-11 0,3-7-16,3-11 15,3-6-15,-3 0 16,0 0-1,38-62-15,-14 24 16,0 8 0,5 1-16,-2 11 15,-6 6 1,-4 12-16,1 6 16,-3 6-16,0 3 15,-6 17 1,-4 10-16,-2 5 15</inkml:trace>
  <inkml:trace contextRef="#ctx0" brushRef="#br0" timeOffset="29625.42">12999 4846 0,'0'0'0,"0"0"0,0 0 16,0 0-16,0 0 15,0 0 1,0 0-16,0 0 16,0 0-1,0 0-15,0 0 16,0 0 0,0 0-16,0 0 15,0 0-15,0 0 16,0 0-1,23 30-15,-2-10 16,3 7 0,2-9-16,1-7 15,-3-5-15,-4-3 16,1 3 0,3 0-1</inkml:trace>
  <inkml:trace contextRef="#ctx0" brushRef="#br0" timeOffset="30087.97">13342 4961 0,'0'0'0,"0"0"0,0 0 16,0 0-16,0 0 15,-38-3 1,11 6-16,-11 15 16,-4-3-1,1 3-15,2-1 16,1-2-16,2-3 15,4 9 1,2-3-16,-3 5 16,-2 7-1</inkml:trace>
  <inkml:trace contextRef="#ctx0" brushRef="#br0" timeOffset="30383.11">13286 5056 0,'0'0'0,"0"0"16,0 0-16,0 0 15,0 0-15,0 0 16,0 0 0,0 0-1,0 0-15,0 0 16,0 0-16,0 0 16,27 39-1</inkml:trace>
  <inkml:trace contextRef="#ctx0" brushRef="#br0" timeOffset="51443.56">11672 7873 0,'0'0'0,"0"0"0,0 0 0,0 0 15,0 0 1,0 0-16,0 0 16,0 0-1,0 0-15,27 33 16,-15-21-16,0-6 16,3-3-1,-1 0-15,4-3 16,0 0-1,3-3-15,-1 0 16,1-3-16,0 6 16,-3-6-1,-1 6-15,1-6 16,0 6 0,0-6-16,-1 6 15,1 0 1,0 0-16,-3 0 15,2 0 1,1 0-16,0 0 16,0 0-16,0 6 15,-1-6 1,1 6-16,3-6 16,0 0-1,2 0-15,4-6 16,2 6-16,1 0 15,0 0 1,-4 0 0,1-6-16,0 6 15,-1 0-15,1 0 16,0 0 0,-4 0-16,1 0 15,0 0 1,-1 0-16,1-3 15,3-3-15,5 0 16,4 0 0,-4 0-16,-2 1 15,-1 5 1,-2 0-16,3 5 16,-1-5-1,-2 0-15,0 0 16,2 0-16,1 0 15,-1 0 1,-2 0-16,0 0 16,2 0-1,4-5-15,2 5 16,4-6-16,2 6 16,4-3-1,-4-3-15,-5 0 16,-1 3-1,1 0-15,-4-3 16,-2 6 0,-1 0-16,4 0 15,6 0-15,2-6 16,-3 0 0,1 6-16,-4-3 15,-5 0 1,-6 3-16,-9 0 15,-7 0 1,-8 6-16,0-6 16</inkml:trace>
  <inkml:trace contextRef="#ctx0" brushRef="#br0" timeOffset="53692.54">6578 7086 0,'0'0'0,"0"0"15,0 0-15,0 0 16,0 0 0,0 0-16,0 0 15,0 0 1,0 0-16,0 0 15,0 0-15,0 0 16,0 0 0,0 0-16,0 0 15,-24-29 1,24 26-16,-6 0 16,6 0-1,-6-3-15,-6 0 16,1 0-16,-1 0 15,0 0 1,0-3-16,0 0 16,0-5-1,1 2-15,-1-3 16,0-3 0,0 3-16,0-2 15,0-4-15,6-3 16,-5 1-1,5-10-15,0-2 16,0-1 0,6-2-16,0 11 15,0 0 1,0-2-16,0-4 16,6 1-16,0-4 15,6-5 1,5-4-16,7-5 15,11-3 1,1 2-16,5 1 16,13 0-1,5 5-15,0 7 16,-6-1-16,1 7 16,-7-1-1,6-2-15,12 5 16,1 1-1,5-4-15,-12 12 16,0 4-16,6-7 16,6-12-1,12 7-15,-6 5 16,-6 3 0,-6 7-16,0 2 15,-5 6 1,-1 0-16,6 6 15,-6 0 1,6 6-16,0 0 16,-5 6-16,-7-1 15,-6-2 1,1 12-16,-7-3 16,6 0-1,1 8-15,5 7 16,-6 2-1,-5-5-15,-13-1 16,1-2-16,0 12 16,-7-7-1,1 12-15,-6 7 16,0-7 0,-7 1-16,1-7 15,-6-5-15,0 5 16,-6-5-1,6 5-15,-6-2 16,6 2 0,-6 6-16,-6 10 15,0 11-15,-6-3 16,-5-3 0,-1-9-16,-18 1 15,1-7 1,-19-11-16,1-4 15,6 4 1,5-1-16</inkml:trace>
  <inkml:trace contextRef="#ctx0" brushRef="#br0" timeOffset="53953.45">6601 6642 0,'0'0'0,"0"0"16,0 0-1</inkml:trace>
  <inkml:trace contextRef="#ctx0" brushRef="#br0" timeOffset="56146.75">12596 7293 0,'0'0'0,"0"0"15,0 0-15,0 0 16,0 0 0,-32-32-16,14 8 15,-9-5 1,-5-4-16,-13-8 15,-2-4 1,-4 4-16,-2-1 16,-6 1-16,-3 5 15,-12-5 1,-15-6-16,6-7 16,-15-11-1,4 3-15,-28 6 16,-14-9-1,9 0-15,5 2 16,-31-2-16,10 9 16,1 3-1,0 11-15,-6 4 16,24 8 0,6 19-16,5-1 15,6-3 1,13 9-16,11 6 15,-6 9-15,-6 3 16,1 5 0,17 4-16,17 0 15,13 3 1,11-4-16,7-2 16,5-3-1,1-3-15,11 0 16,-6-4-16,6 1 15,0 0 1,6-3-16,-6 0 16,7 0-1,-1 0-15,0-3 16,0 0-16,0 0 16,0 0-1,0 0-15,0-3 16,-6 6-1,0-1-15,1 1 16,-7 0-16,6 0 16,0 0-1,0-3-15,0 0 16,1 0 0,5-3-16,-6 6 15,0-6 1</inkml:trace>
  <inkml:trace contextRef="#ctx0" brushRef="#br0" timeOffset="56525.71">9201 5959 0,'0'0'0,"0"0"15,0 0-15,0 0 16,0 0-16,-30-6 15,6 24 1,-5 11-16,-13 18 16,-5 16-1,5-4-15,7-9 16,-1 0 0,13-11-16,11-12 15,6-4-15,6-8 16,6-3-1,6 9-15,17-4 16,13 7 0,11-9-16,0 3 15,-11-7 1,-1-2-16,1-3 16,-13 6-16,7 15 15,5 11 1</inkml:trace>
  <inkml:trace contextRef="#ctx0" brushRef="#br0" timeOffset="58644.99">8236 8894 0,'0'0'0,"0"0"0,0 0 16,0 0-16,0 0 15,0 0 1,0 0-16,0 0 16,0 0-1,0 0-15,0 0 16,0 0-16,0 0 16,0 0-1,35 0 1,-23 0-16,0 0 15,0 0-15,-1 0 16,1 0 0,0 0-16,0 0 15,0 0-15,-6 0 16,6 0 0,-1 0-16,1 3 15,0-3 1,0 0-16,6 0 15,-1 0 1,7 0-16,0-3 16,5 0-16,-11 3 15,6 0 1,-6 0-16,5 0 16,-5 0-1,0-2-15,6 2 16,-7 0-1,1 0-15,0 0 16,-6 0 0,5 0-16,-5 0 15,6 2 1,-6 1-16,6 0 16,5-3-16,-5 0 15,6-3 1,5 0-16,-5 3 15,6-2-15,-7 2 16,1 0 0,0 0-16,-1 0 15,1 0 1,-6 0-16,6-6 16,-1 6-1,7-6-15,-7 0 16,7 0-1,0 0-15,-7 0 16,7 3-16,0-3 16,-1 6-1,7-6-15,5 6 16,-5 0 0,-1 0-16,1 0 15,-7 0-15,7 0 16,-7 0-1,1 0-15,0 0 16,-7 0 0,7 0-16,0 0 15,-1 0 1,1 0-16,-1 0 16,1 0-16,0 0 15,5 0 1,-5 0-16,-1 6 15,7-6 1,-7 6-16,7-3 16,-6 0-1,5-3-15,7 0 16,-7-3-16,6 0 16,1 3-1,-1-6-15,-5 6 16,-1-6-1,-5 6-15,0 0 16,-7 0-16,1 0 16,6 6-1,-7 0-15,-5 0 16,0 0 0,0-3-16,-7 9 15,1 2 1</inkml:trace>
  <inkml:trace contextRef="#ctx0" brushRef="#br0" timeOffset="64027.54">7869 7918 0,'-36'26'0,"12"-5"0,-17 9 0,-12 2 16,-1 7-16,7-1 16,11 13-1,7 2-15,11-6 16,6-2-16,12-1 15,6 3 1,12 4-16,11 5 16,7-12-1,5-5-15,-5-13 16,-1-11 0,1-9-16,-6-6 15,5-6-15,7-6 16,17-14-1,12-16-15,-6-11 16,-12-15 0,-17-6-16,-13 15 15,-17 8 1,-6 13-16,-6 5 16,-5-5-16,-25-3 15,1-1 1,5 4-16,6 8 15,-5 3 1,5 16-16,0 2 16,7 9-16,-7 6 15,-6 8 1,1 7-16,-1 3 16,6 2-1,7 1-15,5 3 16,6 2-1,6 7-15,18 11 16,5 6 0,13 3-16,5 6 15,13-8-15,-1-13 16,0-11 0,-6-7-16,-5-8 15,5 0 1,7 3-16</inkml:trace>
  <inkml:trace contextRef="#ctx0" brushRef="#br0" timeOffset="64405.69">8289 7714 0,'0'0'0,"0"0"16,0 0-16,59 0 15,-12 0-15,13 0 16,-1 6 0,-6-1-16,-6 4 15,-11-3 1,0 0-1</inkml:trace>
  <inkml:trace contextRef="#ctx0" brushRef="#br0" timeOffset="64590.76">8526 7791 0,'0'0'0,"0"0"0,0 0 15,0 0 1,-42 62-16,19 29 16,5 43-1</inkml:trace>
  <inkml:trace contextRef="#ctx0" brushRef="#br0" timeOffset="66024.11">10408 8013 0,'0'0'0,"0"0"0,0 0 16,0 0-1,0 0-15,-35 5 16,17 10-1,-6 12-15,-11 8 16,-6 7 0,-1 2-16,12 1 15,1 5 1,5 3-16,12 0 16,0 1-16,12-1 15,6-3 1,0-5-16,12-1 15,6-5 1,-1-16-16,1-14 16,-6-9-16,12-6 15,5-9 1,12-17-16,13-24 16,-13-9-1,-12-9-15,-5 0 16,-18 5-1,-18 25-15,0 12 16,-12-1-16,1 12 16,-1 4-1,0 5-15,6 6 16,-6 3 0,7 3-16,-1 3 15,-6 23 1,0 13-16,6 14 15,1 15-15,5 0 16,6-14 0,0-13-16,11-6 15,7-11-15,0-3 16,6-3 0,17 2-16,6 4 15</inkml:trace>
  <inkml:trace contextRef="#ctx0" brushRef="#br0" timeOffset="66456.67">10373 7740 0,'0'0'0,"0"0"16,0 0-16,0 0 16,65-6-1,-18-5-15,7 2 16,-1-3-1,-6 12-15,-5-3 16,-7 6-16,1 3 16,5 6-1</inkml:trace>
  <inkml:trace contextRef="#ctx0" brushRef="#br0" timeOffset="66595.48">10722 7791 0,'0'0'0,"0"0"16,-29 62-16,-42 112 15,-42 102 1</inkml:trace>
  <inkml:trace contextRef="#ctx0" brushRef="#br0" timeOffset="77236.29">19736 8826 0,'0'0'0,"0"0"0,0 0 0,0 0 0,0 0 15,0 0 1,0 0-16,0 0 15,0 0 1,0 0-16,30-6 16,-27 9-1,0 0-15,0-3 16,0 6-16,0-6 16,0 6-1,0-6-15,0 6 16,0 0-16,3 0 15,-1 0 1,1-3-16,0 3 16,0 0-1,0 0-15,0 2 16,0-2 0,0-3-16,0 0 15,0-3-15,0 0 16,6 0-1,2-3-15,1 0 16,0 0 0,3 0-16,-1 1 15,1-4 1,0 6-16,0-6 16,2 6-16,-2 0 15,0 0 1,-3 0-16,0 0 15,-1 0 1,4 0-16,3 0 16,0 0-1,-1-6-15,4 6 16,-3 0-16,-1-6 16,-2 6-1,0 0-15,-3 0 16,0 0-1,2 0-15,-2 0 16,3 0-16,0 0 16,-1-3-1,1 0-15,-3 3 16,0 0 0,0 0-16,2 3 15,4 0 1,-3-3-16,3 6 15,-1 0 1,1-6-16,3 6 16,-1-6-16,-2 0 15,0 0 1,0 0-16,-1 0 16,1 0-1,0 0-15,5 6 16,4-4-1,2-2-15,4 0 16,0 0-16,-1 0 16,1 0-1,-1 6-15,4 6 16</inkml:trace>
  <inkml:trace contextRef="#ctx0" brushRef="#br0" timeOffset="79218.83">20536 7042 0,'0'0'0,"0"0"0,0 0 16,35-18-16,-8 12 15,5 3 1,4-3-16,-1 3 15,1 0 1,-9 0-16,-7 3 16,-5 0-1,-6 0-15,-3 0 16,-3 0-16,-3 3 16,0-3-1,0 0-15,0 0 16,0 0-1,0 0-15,0 0 16,-62 21-16,50-15 16,0 0-1,0 0-15,3 0 16,0 3 0,4 8-16,-1 16 15,0 20 1,0 9-16,0 1 15,0-10 1,0-3-16,-3-11 16,-6-1-16,1-8 15,-7-1 1,0-5-16,0-3 16,1-4-1,2 1-15,3-3 16,0-3-1,3 0-15,1-4 16,2-2-16,0 0 16,3-6-1,3 6-15,0-6 16,0 0 0,3 0-16,0 0 15,6 0-15,3 0 16,14-6-1,13 6 1,11-6-16,4 3 16,5 12-16,12 12 15</inkml:trace>
  <inkml:trace contextRef="#ctx0" brushRef="#br0" timeOffset="81669.34">21667 7480 0,'0'0'0,"0"0"0,0 0 16,0 0-1,0 0-15,-45 29 16,4 1-16,-13 17 16,7 4-1,11-7-15,16-23 16,8-9-1</inkml:trace>
  <inkml:trace contextRef="#ctx0" brushRef="#br0" timeOffset="81879.62">21415 7646 0,'0'0'0,"0"0"0,0 0 15,3-33 1,0 27-16,0 3 16,3 3-16,-6 0 15,0 0 1,59 27-16,-18-1 16,10 1-1</inkml:trace>
  <inkml:trace contextRef="#ctx0" brushRef="#br0" timeOffset="82884.85">20989 7388 0,'0'0'0,"0"0"0,0 0 16,0 0-1,0 0-15,0 0 16,0 0-1,0 44-15,-12-5 16,-3 17 0,0-3-16,3-8 15,6-13-15,0-14 16,4 0 0,-1-9-16,0-9 15,3 0 1,0 0-16,0 0 15,0 0-15,0 0 16,0 0 0,23-71-16,-11 53 15,0-3 1,3 6-16,3-2 16,-1-1-1,1 3-15,-3 3 16,-3 6-1,-3 6-15,-4 0 16,1 0-16,0 6 16,-3 6-1,0-3-15,-3-3 16,0 6 0,0-6-16,0 0 15,0 0-15,0-3 16,0-1-1,0 1-15,0-3 16,3 0 0,0 0-16,0-3 15,3-2 1,3-4-16,6-6 16,2-3-1,1-3-15,-3 7 16,0-1-16,-3 6 15,-3 3 1,-4 6-16,1 6 16,0 3-1,3 6-15,-3-1 16,0 13-16,0 12 16,0 5-1</inkml:trace>
  <inkml:trace contextRef="#ctx0" brushRef="#br0" timeOffset="83852.87">21779 7459 0,'0'0'0,"0"0"16,0 0-16,0 0 15,0 0-15,0 0 16,-15 39 0,6-7-16,0 10 15,1-4 1,2-8-16,0-13 16,3 1-16,0-9 15,0-6 1,0-3-16,3 0 15,0 0 1,0 0-16,0 0 16,24-62-1,-7 41-15,7-3 16,3-2-16,5-1 16,7 9-1,-7 7-15,-8 2 16,-6 6-1,-4 6-15,-5 0 16,0 3 0,-3 0-16,-3 5 15,0-2-15,-3-3 16,0 0 0,0-3-16,0 0 15,0-3 1,0 6-16,0-6 15,0 6-15,0-6 16,3 0 0,0 0-16,6 0 15,6-6 1,8-6-16,7-3 16,0-2-1,-4 11-15,-2 0 16,-3 6-1,-4 3-15,1 6 16,-3 2-16,0 22 16,-9 23-1,-9 27-15</inkml:trace>
  <inkml:trace contextRef="#ctx0" brushRef="#br0" timeOffset="85732.7">21755 8980 0,'0'0'0,"0"0"16,0 0-1,0 0-15,0 0 16,0 0-16,0 0 16,0 0-1,0 0 1,0 0-16,0 0 16,0 0-16,0 0 15,0 0 1,0 0-16,33-20 15,-24 20-15,-3 0 16,-3 0 0,-3 0-16,0 0 15,0 0 1,0 0-16,0 0 16,0 0-1,0 0-15,0 0 16,0 0-16,0 0 15,0 0 1,0 0-16,0 0 16,17 11-1,34-5-15,20 9 16</inkml:trace>
  <inkml:trace contextRef="#ctx0" brushRef="#br0" timeOffset="92483.59">11758 9830 0,'0'0'0,"0"0"0,0 0 0,0 0 15,0 0-15,-29 0 16,26 0 0,0 0-16,0 3 15,3 0-15,0-3 16,0 5 0,0-5-16,0 6 15,0-6 1,0 0-16,12 27 15,-6-15-15,0 3 16,-1-6 0,4-1-16,0-2 15,3 0 1,0 0-16,3-3 16,2-3-1,1 0-15,12-9 16,2-3-16,4 1 15,-4-10 1,-2 6-16,-6 0 16,-4 0-1,-2 10-15,-3-1 16,0 0 0,0 0-16,-3 3 15,-1-3-15,-2 6 16,0 0-1,3 6-15,0-3 16,0 0 0,-1 3-16,4-3 15,-3 0 1,0 0-16,3 2 16,-3 1-16,-1-6 15,1 6 1,0-3-16,0 0 15,-3 0 1,3 0-16,0 0 16,2-3-16,1 0 15,0 0 1,-3 0-16,3 0 16,-1 0-1,-2 3-15,0-3 16,3 0-1,0 0-15,2 0 16,4-3-16,0-3 16,0-3-1,-1-3-15,-2 7 16,-3 5 0,-3-3-16,0 3 15,-1-3 1,1 3-16,0 0 15,3 0-15,0 0 16,-1 0 0,1 0-16,3 3 15,0 0 1,0-3-16,-1 5 16,7 1-1,3 0-15,-4-3 16,4 0-16,0 0 15,-1-3 1,4 0-16,-1 0 16,-2 0-1,0 0-15,5-3 16,4 0 0,5-6-16,1 3 15,-1 1-15,1-4 16,-7 3-1,-2 3-15,-7 0 16,-2 3 0,-3 0-16,-1 0 15,1 0 1,0 0-16,-3 3 16,-1-3-16,-2 3 15,0 0 1,0 0-16,-3 0 15,0 0 1,2 0-16,1-3 16,3 5-16,0-5 15,-4 0 1,1 0-16,3 0 16,0 0-1,0 0-15,2-5 16,1 5-1,0 0-15,-1 0 16,1 0-16,3 0 16,0-3-1,2-3-15,-2 3 16,-6 0 0,-1 0-16,-2 3 15,0 0 1,-3 0-16,0 0 15,0 0-15,-1 0 16,1 0 0,0 0-16,0 0 15,0 0 1,-3 0-16,2 3 16,1-3-16,0 0 15,3 0 1,0 0-16,2 0 15,1-3 1,0 0-16,0-3 16,0 6-1,2-6-15,4 6 16,0-6 0,2 0-16,1-3 15,0 3-15,-1 0 16,-2 1-1,-3-1-15,-4 6 16,1 0-16,-3 0 16,-3 0-1,-3 6-15,-3-1 16</inkml:trace>
  <inkml:trace contextRef="#ctx0" brushRef="#br0" timeOffset="115329.28">15630 9797 0,'0'0'0,"0"0"0,0 0 0,0 0 0,0 0 16,0 0-16,0 0 15,0 0 1,0 0-16,0 0 16,0 0-1,0 0-15,0 0 16,0 0-16,0 0 16,0 0-1,0 0-15,0 0 16,0 0-1,0 0-15,0 0 16,0 0 0,33 6-16,-24 0 15,0 6-15,3-3 16,-1 2 0,4 1-16,0 0 15,3-3 1,-3-3-16,-1 6 15,1-6 1,0 0-16,-3 0 16,0-4-16,0-2 15,-1 6 1,-2-6-16,0 0 16,0 0-1,0 0-15,3 0 16,3 0-1,2-6-15,4 1 16,3-7-16,-4-3 16,1 6-1,0 0-15,3-6 16,-1 9 0,4-5-16,0 2 15,-1-3 1,1 6-16,-4-6 15,1 6-15,-3-3 16,-3 3 0,-4 1-16,1-1 15,0 6 1,0-6-16,-3 6 16,0-3-16,-1 3 15,1 0 1,0 3-16,0-3 15,0 6 1,3 0-16,-4-1 16,1 1-1,0 3-15,0-3 16,0 0 0,-3 0-16,0 0 15,-1 0-15,1 0 16,0-3-1,3 0-15,0 0 16,0 0 0,2-3-16,4-3 15,6 0-15,6-3 16,2-6 0,1 0-1,-4 3-15,1-3 16,-3 1-16,-1-1 15,-2 9 1,-3-3-16,-1 3 16,-2 0-16,-3 0 15,3 3 1,-1 0-16,4 3 16,3 0-1,-1 0-15,1 0 16,3 3-1,-4 0-15,4 0 16,-3-1-16,-1 1 16,4 0-1,-3 0-15,-3-3 16,-1 3 0,1 0-16,-3 6 15,-1-6 1,4 3-16,-3-3 15,3-1-15,-4 1 16,4-6 0,0 0-16,3 0 15,2-6 1,7 1-16,2 2 16,1-3-16,-1-3 15,1 0 1,2 3-16,4-6 15,-4 3 1,1 0-16,-1 1 16,4 2-1,-1 0-15,4 3 16,-4 0 0,3 0-16,-5 3 15,-4 0-15,-5 0 16,0 6-1,-4-3-15,-2 3 16,0 5 0,-1-2-16,-2 0 15,0 0-15,-3-3 16,-1 0 0,1-6-16,0 6 15,0-3 1,-1 0-16,4 0 15,0-3 1,-1 0-16,4 0 16,3 0-16,5 0 15,1-3 1,0 0-16,-1 0 16,-2-3-1,-1 0-15,1 0 16,-1 0-1,1 6-15,0-6 16,-1 0-16,1 3 16,0-3-1,-1 1-15,1 5 16,-1-6 0,1 6-16,-3-6 15,-4 3 1,-5 0-16,0 0 15,-3 3-15,-4 0 16,1 3 0,0 0-16,0 0 15,3-3 1,-3 6-16,-1-6 16,1 6-1,0-6-15,-3 0 16,0 0-16,-3 0 15,0 0 1,3 0-16,2 5 16</inkml:trace>
  <inkml:trace contextRef="#ctx0" brushRef="#br0" timeOffset="122277.52">3718 6462 0,'0'0'0,"0"0"0,0-27 0,-6 15 16,6 0-16,-6 10 15,0-4 1,-5 3-16,11 3 16,-36 9-16,12-1 15,-5 13 1,-13 3-16,7 5 15,-7-5 1,1 0-16,5 8 16,7-2-1,5-3-15,6-1 16,6-5 0,7-3-16,5-7 15,0 7-15,0-3 16,5 3-1,7 2-15,0 1 16,0-3-16,0 3 16,0-4-1,0 7-15,-7-6 16,7 3 0,0-1-16,-6 4 15,0 3 1,0 2-16,0 10 15,-6 2-15,0 3 16,-6 7 0,0-7-16,0-5 15,-6-1 1,-11 7-16,-1-7 16,-12-5-1,7-4-15,-1-8 16,6-3-16,1-4 15,5-2 1,6-3-16,0-3 16,0 0-1,7-6-15,5 6 16,-6-6 0,6 6-16,0-6 15,6 6-15,-6-3 16,5 0-1,1 0-15,6 3 16,0-1 0,12 7-16,-1 3 15,1 3 1,0-3-16,-6 2 16,5 7-1,-5 3-15,0 2 16,0 1-16,-7-1 15,-5 4 1,6 0-16,-6 2 16,0 1-1,-6-4-15,6 4 16,-6 2-16,-6-5 16,6 5-1,-6 1-15,0-1 16,0 1-1,0-1-15,-6 1 16,1 5-16,-13 6 16,6-5-1,-6 2-15,1-6 16,5 1 0,0-1-16,0 7 15,-5-4 1,11 0-16,-6 1 15,6-7 1,6-5-16,1 5 16,5-5-16,5 2 15,1 4 1,12 14-16,6 3 16,-1 4-1,25 14-15,11 11 16</inkml:trace>
  <inkml:trace contextRef="#ctx0" brushRef="#br0" timeOffset="133393.65">15666 10007 0,'0'0'0,"0"0"0,0 0 15,0 0-15,-30 6 16,24-12-16,-2 0 15,-4-3 1,0-8-16,-6-16 16,0-11-1,1-13-15,2 7 16,-3-9 0,3-3-16,0-3 15,-2-6 1,5 0-16,3-9 15,3 9-15,0-6 16,6-6 0,3 6-16,-3 0 15,0 18 1,0 17-16,-3 10 16,3 5-1,0 12-15,3-2 16,6-1-16,3-3 15,8 0 1,4-2-16,6 11 16,11 0-16,13 3 15,17-3 1,3 6-16,0 6 16,6 0-1,26 0-15,21 0 16,-11 0-1,-13 6-15,7 9 16,14-6 0,-11-6-16,-7 3 15,7 0-15,20 0 16,-3-6 0,-17 0-16,5 0 15,21-6 1,-5-6-16,-13 3 15,27-9 1,3-2-16,-24 2 16,-8 0-16,20-3 15,-15 1 1,-26 2-16,-21 6 16,3 0-1,14 3-15,-11-2 16,-9 5-1,-9 0-15,-11 0 16,-7 0-16,-3 3 16,-5 3-1,-3 3-15,-7 0 16,1 6 0,-4 3-16,-2 5 15,0 4-15,-1 18 16,-2 5-1,0 15-15,3 12 16,-4-3 0,-5 3-16,0 0 15,-3 3 1,-3 15-16,-1 3 16,-5-15-16,0-6 15,-3-21 1,0-6-16,-3-11 15,0-6 1,-2-4-16,-4 4 16,-6-3-1,-6-4-15,-14 7 16,-22-9-16,-17-1 16,-41-5-1,-33-6-15</inkml:trace>
  <inkml:trace contextRef="#ctx0" brushRef="#br0" timeOffset="158592.15">15542 10152 0,'0'0'0,"0"0"16,0 0-16,0 0 0,0 0 0,0 0 16,0 0-1,0 0-15,0 0 16,0 0-1,0 0-15,29-15 16,-26 18 0,0 0-16,0 0 15,0 0-15,3 0 16,3 0 0,0-3-16,3 0 15,8-3 1,7-6-16,6-5 15,-4 8 1,-5-3-16,-3 3 16,-4 3-16,-2 0 15,-3 3 1,0 0 0,0 0-16,2 3 15,4 0-15,0 0 16,3-3-1,2 0-15,4-3 16,0 0-16,-1 0 16,1 3-1,0 0-15,2 0 16,-2 3 0,-4 0-16,1 0 15,0 0 1,0 0-16,-1-3 15,4 6 1,5-6-16,4-6 16,2 3-16,1-3 15,-4 0 1,-2 0-16,5 0 16,1 6-1,2 6-15,-5-3 16,-1-3-16,1 0 15,2-3 1,4-3-16,-1 0 16,4 0-1,-7 0-15,4 3 16,2 3 0,3 0-16,1 3 15,-4 0-15,-2 0 16,2-3-1,3 0-15,4-6 16,8-6 0,6-2-16,3 2 15,-9 3-15,-11 3 16,-7 3 0,-2 3-16,-1-3 15,-2-3 1,-1 6-16,1-6 15,-1 6 1,1 6-16,-1-6 16,4 9-16,2 3 15,1-6 1,-4 0-16,-2 0 16,-1-6-1,1-6-15,-1 6 16,4-6-1,-4 6-15,7-6 16,2 0-16,3 3 16,1 0-1,-7 3-15,-5 0 16,-4 3 0,-2 0-16,3 3 15,-4 0 1,1 6-16,-4-6 15,1 2-15,-3-2 16,-4-3 0,4 3-16,6-3 15,5 3 1,7 0-16,5 3 16,0-6-1,7-3-15,5-6 16,9-6-16,6-6 15,-3-2 1,-15 8-16,-20 3 16,-21 12-1,-6 3-15</inkml:trace>
  <inkml:trace contextRef="#ctx0" brushRef="#br0" timeOffset="161116.99">17602 8285 0,'0'0'0,"0"0"0,0 0 16,0 0-16,0 0 15,0 0 1,0 0-16,0 0 15,0 0-15,0 0 16,0 0 0,0 0-16,0 0 15,0 0 1,0 0-16,0 0 16,0 0-1,0 0-15,0 0 16,-9-30-16,9 12 15,0-2 1,0-4-16,-3 6 16,0-8-1,0 5-15,0-3 16,0-2 0,-3-1-16,0-3 15,1 4-15,-4-1 16,0-5-1,0-4-15,-3-2 16,-3-7 0,-2 4-16,-1-1 15,0 4 1,0-1-16,-3 7 16,-2-1-16,-1-5 15,-3 5 1,-11-8-16,-6 2 15,-10-2 1,-2-3-16,-3-1 16,-6-5-1,8 11-15,-5 1 16,-9 5-16,-12-11 16,6 5-1,3 7-15,6-4 16,6 4-1,-21-10-15,-8 1 16,8 3-16,6-1 16,-3-8-1,-6-4-15,-3 13 16,-12-12 0,7 5-16,8 13 15,3 2 1,-27 0-16,-2-5 15,11 8-15,9 4 16,-8-10 0,-16 1-16,10 8 15,2-9 1,-5-2-16,-10 2 16,1 4-1,5 2-15,7 3 16,-7 12-16,-8-14 15,8 8 1,7 3 0,-10 9-16,-8-5 15,12-1-15,14 3 16,-9 3 0,-8 0-16,8-3 15,13 3 1,5 6-16,-18 6 15,-5-6-15,5 6 16,9 9 0,1 6-16,8-4 15,9-2 1,12-9-16,12 0 16,8 0-16,10-6 15,5 0 1,7 0-16,8 0 15,3 0 1,6 0-16,6 0 16,3 0-1,0 0-15,0 0 16,0 0-16,83-27 16,-9 7-1,9-10-15,0 3 16,-12-2-1,-3 2-15,9 6 16,-3 4-16,-15-1 16,-11-3-1,-13 12-15,-11-3 16,-6 1 0,-7 5-16,-2 6 15,-3-6 1,-3 6-16,0-6 15,-3 6-15,-3 0 16,-3 0 0,-6-6-16,-11 6 15,-16 6 1,-5-6-16,-12 12 16,-4-1-1,-2 1-15,-3-3 16,-6 12-16,-3-3 15,9-12 1,15-1-16,8 1 16,7 0-1,5-6-15,3 6 16,4-6 0,2 6-16,3-3 15,3 3-15,4 0 16,2 0-1,3 3-15,3-3 16,3-6 0,0 0-16,0 0 15,0 0-15,38 44 16,-8-20 0,8 2-16,10 4 15,2 0 1,6-1-16,-2-2 15,-7-9 1,-6-1-16,-8-8 16,-6 3-1,-7-3-15,4 0 16,3 6-16</inkml:trace>
  <inkml:trace contextRef="#ctx0" brushRef="#br0" timeOffset="161838.63">8834 6885 0,'0'0'0,"0"0"15,0 0-15,0 0 16,0 0-16,0 0 16,0 0-1</inkml:trace>
  <inkml:trace contextRef="#ctx0" brushRef="#br0" timeOffset="162961">12007 6252 0,'0'0'0,"0"0"16,-41-9-16,14 3 15,-9-6 1,-8 6-16,-9-3 16,-6-3-1,-1 6-15,-5 1 16,-12-7-16,9 6 15,0-6 1,-9-3-16,12 3 16,-6 0-1,0-2-15,-6 2 16,0-6 0,6 3-16,6 3 15,-12 12-15,-6 0 16,-18 0-1,6-5-15,13 5 16,11 3 0,-12-1-16,0 4 15,-6 0 1,12-12-16,12 6 16,0 0-16,0 6 15,-6 0 1,-6 0-16,6 0 15,0 0 1,5 3-16,7-3 16,6 6-1,0-4-15,5 1 16,1 0-16,5-3 16,7 3-1,-1-3-15,1 3 16,5 0-1,1-3-15,-1 5 16,6 1 0,1-3-16,5-3 15,6 0-15,0 3 16,0-6 0,6 0-16,6 0 15,-5 0 1,5 0-16,-6 0 15,6-3 1,0 6-16,0-6 16,0 0-16,0 0 15</inkml:trace>
  <inkml:trace contextRef="#ctx0" brushRef="#br0" timeOffset="163537.82">9520 5784 0,'0'0'0,"0"0"0,0 0 15,-35 0 1,17 0-16,-6 0 16,-5 9-16,-13 9 15,-5 5 1,-18 13-16,-6 11 15,-12 12 1,12 4-16,6-4 16,11 0-1,13-18-15,5-8 16,13-6-16,-1-7 16,6-2-1,7-6-15,5 0 16,0-3-1,6-3-15,6 5 16,5 1-16,7 0 16,30 3-1,29 6-15,11-10 16,-5 4 0,0-6-16,0 6 15,12 12 1,5 5-16</inkml:trace>
  <inkml:trace contextRef="#ctx0" brushRef="#br0" timeOffset="165276.45">17359 10173 0,'0'0'0,"0"0"16,0 0-16,0 0 15,0 0 1,0 0-16,0 0 16,0 0-16,0-27 15,0 24 1,0 0-16,0 3 16,0 0-1,0 0-15,-53 45 16</inkml:trace>
  <inkml:trace contextRef="#ctx0" brushRef="#br0" timeOffset="168888.21">11942 12819 0,'0'0'0,"0"0"0,0 0 15,0 0-15,0 0 16,41 0 0,24 6-16,36 14 15</inkml:trace>
  <inkml:trace contextRef="#ctx0" brushRef="#br0" timeOffset="169144.4">12703 12857 0,'0'0'0,"0"0"0,0 0 16,0 0-16,-30-15 16,30 18-1,0-3-15</inkml:trace>
  <inkml:trace contextRef="#ctx0" brushRef="#br0" timeOffset="170274.03">11847 12907 0,'0'0'0,"-24"-29"0,16 14 16,2 3-16,0 3 15,3 3 1,3 0-16,0 1 16,6 5-1,11-6-15,13-3 16,9 0-1,8-6-15,9 3 16,3 3-16,-2 0 16,11-5-1,-6 8-15,-9 3 16,-11 0 0,-13 0-16,-2 3 15,-3 0 1,-7-3-16,-2 0 15,0 3-15,-6 0 16,0 0 0,-3 0-16,0 0 15,-1 0 1,-2 0-16,0 0 16,0 0-1,0 3-15,0 3 16</inkml:trace>
  <inkml:trace contextRef="#ctx0" brushRef="#br0" timeOffset="173692.24">14301 12825 0,'0'0'0,"0"0"0,0 0 16,0 0-16,0 0 15,0 0 1,0 0-16,0 0 16,6-30-1,-3 27-15,3-3 16,3 6 0,6-6-16,5 6 15,4-6-15,0 6 16,5-6-1,1 0-15,-3 3 16,-4 0 0,1 1-16,-3-4 15,-1 6 1,1-6-16,3 6 16,0-6-1,5 3-15,-2-3 16,-6 3-16,-4 0 15,1 0 1,-3 0-16,0-3 16,-1 6-1,-2-6-15,0 6 16,0 0-16,0 0 16,-3 0-1,0 0-15,-1-6 16,4 6-1,-3-6-15,0 6 16,0 0 0,0 0-16,0 0 15,-3 0-15,3 0 16,-1 0 0,1 0-16,0 0 15,0 0 1,0 0-16,0 0 15,0 0 1,0 0-16,-1 0 16,1 0-16,0 0 15,0 0 1,0 0-16,0 0 16,0 0-1,0 0-15,-1 0 16,1 0-1,3 6-15,-3-6 16,0 0-16,0 0 16,3 0-1,-3 0-15,-1 0 16,1 0 0,0 0-16,0 0 15,0 0 1,0 0-16,-3 0 15,0 0-15,0 0 16,0 0 0,-1 0-16,1 0 15,3 6 1,-3-6-16,0 0 16,0 6-16,0-6 15,0 6 1,0-3-16,3 0 15,0 0 1,-1 0-16,1 0 16,0 0-1,3 0-15,0-3 16,0 6-16,3-6 16,-1 6-1,1-6-15,0 0 16,0 0-1,0 0-15,2 0 16,1 0 0,0 0-16,0 0 15,2 6-15,1-6 16,0 0 0,-1 0-16,-2 2 15,0-2 1,0 0-16,0 0 15,-1 0 1,1 0-16,-3 0 16,0 0-1,-1 0-15,1 0 16,-3 0-16,0 0 16,-3 0-1,0 0-15,0 0 16,-1 0-1,1 0-15,0 0 16,0 0-16,3 0 16,0 0-1,0 0-15,-1 0 16,1 0 0,0 0-16,0 0 15,0 0 1,0 0-16,0 0 15,2 0 1,1 0-16,0 0 16,0 0-16,0 0 15,2 0 1,-2 0-16,0 0 16,0 0-1,-1 0-15,1 0 16,0 0-16,0 0 15,-3 0 1,3 0-16,-4 0 16,1 0-1,0 0-15,0 0 16,-3 0 0,0 0-16,0 0 15,-1-2-15,1 2 16,0 0-1,0 0-15,0 0 16,0 0 0,0 0-16,0-6 15,-1 6-15,1 0 16,0 0 0,0 0-16,0 0 15,0 0 1,0 0-16,-3 0 15,0 0-15,2 0 16,4 8 0</inkml:trace>
  <inkml:trace contextRef="#ctx0" brushRef="#br0" timeOffset="179404.61">14073 12665 0,'0'0'0,"0"0"0,0 0 0,0 0 15,0 0-15,0 0 16,0 0-16,0 0 16,0 0-1,0 0-15,0 0 16,-23 26 0,14-14-16,-3-6 15,0 6 1,-3-3-16,-3-3 15,1 6 1,-4-4-16,0-2 16,1 0-16,-1-3 15,0-3 1,3 0-16,1-3 16,-1 0-1,-3-3-15,-3 1 16,1-7-1,-1 6-15,-3-3 16,1-3-16,-1 0 16,3 0-1,1 1-15,2-4 16,0-3 0,1-3-16,-4-2 15,3-4-15,0 0 16,1-2-1,-1-1-15,6 1 16,0-4 0,4 3-16,-1 1 15,6-1 1,0-2-16,0-4 16,3 1-16,3 2 15,3-2 1,3-7-16,3 4 15,0-4 1,3-2-16,2-1 16,4 4-1,0 6-15,-3 8 16,-1 3-16,1 3 16,3 4-1,3-4-15,2 6 16,4-3-1,0 4-15,-4 2 16,1 0 0,3 0-16,-4 3 15,1 3-15,0 3 16,-4 0 0,1 3-16,0 0 15,0 3 1,-1 0-16,-2 3 15,0 3-15,0-3 16,-1 6 0,-2-3-16,0 3 15,-3-1 1,0 4-16,0 3 16,-1 9-1,-2-4-15,0 10 16,-3-1-16,-3 1 15,0 0 1,-3-4-16,0 4 16,-3 5-1,0-2-15,0-1 16,0 1 0,0-4-16,-3 1 15,-3 5-15,0 7 16,1-7-1,-1 7-15,0-4 16,0-6 0,0-2-16,0-9 15,0-4 1,0-5-16,1-3 16,-1 0-16,3 6 15,-6 8 1,-3 13-1</inkml:trace>
  <inkml:trace contextRef="#ctx0" brushRef="#br0" timeOffset="182869.06">12117 12907 0,'0'0'0,"0"0"16,0 0 0,0 0-16,0 0 15,-12-29 1,15 26-16,3-3 16,5 0-16,7-6 15,6 6 1,11-3-16,16-2 15,8-1 1,3 3-16,6 0 16,-3 0-1,0-3-15,6 6 16,9-6-16,-12-2 16,-11 8-1,-7 0-15,-6 3 16,-2 0-1,-4 0-15,1 3 16,8-3 0,7 0-16,5-3 15,-3 0-15,-12 0 16,-5 6 0,-1-6-16,-5 6 15,-3 0 1,-1 0-16,1 0 15,-1 0 1,4 0-16,-1 0 16,7 6-16,-1-6 15,-2 6 1,-1-6-16,-2 6 16,0 3-1,-4-3-15,1 0 16,-1 0-1,4 0-15,0 0 16,-1 0-16,4-1 16,2 1-1,9 0-15,1-3 16,-1-3 0,1 0-16,-7 0 15,-5 0 1,-1 0-16,1 0 15,-1 0-15,1 0 16,2 0 0,4 0-16,2 0 15,3 0 1,-2 0-16,-4 0 16,1 0-1,-1 0-15,3-3 16,-2 0-16,-4 0 15,1 3 1,2-3-16,-2 3 16,2 0-1,1 3-15,-1 0 16,-2 0-16,-4 0 16,-2-3-1,-4 6-15,1-6 16,0 6-1,-4-6-15,1 9 16,2-3 0,7 3-16,5 0 15,4-3-15,-1-1 16,1-2 0,-4-3-16,-5 0 15,-1 0 1,-5 0-16,-1 0 15,1 3 1,0 0-16,2-3 16,7 3-16,2 0 15,0-3 1,1 0-16,-7-3 16,1 0-1,-1 0-15,-5 0 16,0 0-16,-1-2 15,-5 5 1,0 0-16,-1 0 16,-2 0-1,0 0-15,-1 5 16,1-2 0,3 0-16,0 0 15,-4 3-15,4-3 16,0 0-1,-4-3-15,1 0 16,-3 0 0,-3 0-16,-3 0 15,-1 0 1,-8 0-16,-3 0 16</inkml:trace>
  <inkml:trace contextRef="#ctx0" brushRef="#br0" timeOffset="185467.07">18019 12887 0,'0'0'0,"0"0"0,0 0 16,-20-36 0,11 27-16,3 0 15,0 1 1,0 2-16,3 0 15,0 3-15,0 0 16,0 0 0,0 0-16,3 0 15,0 0 1,0 0-16,3-3 16,0 6-1,3-6-15,3 6 16,0-6-16,3 6 15,5-3 1,4 0-16,3 0 16,2 0-1,4 0-15,0 0 16,-1-5 0,1 2-16,0 6 15,-4-6-15,4 6 16,-7 0-1,1 0-15,0 0 16,2 0 0,1 0-16,3 0 15,2 0 1,1-3-16,-4 0 16,-5 3-16,-3 0 15,-3 0 1,-7 0-16,1 0 15,0 0 1,-3 0-16,0 0 16,-3 0-1,0 0-15,-3 0 16,0 0-16,0 0 16,-3 0-1,0 0-15,-3 0 16,-3 0-1,-9 0-15,-9-3 16,-8-3 0,-7 0-16,-5-6 15,-7 6-15,-2 0 16,0 3 0,-15 3-16,6 0 15,2 3 1,7 3-16,9-6 15,8 6-15,10-6 16,5 6 0,3-6-16,6 0 15,3 0 1,0 0-16,4 0 16,-1 0-1,0 0-15,3 0 16,0 0-16,0 0 15,0 0 1,3 0-16,0 0 16,0 0-1,0 0-15,0 0 16,0 0 0,95 15-16,-57-15 15,4 3-15,-4-3 16,-2 3-1,-1 0-15,1-3 16,-4 0 0,-2 0-16,-4 3 15,-5-3 1,-3 0-16,-6 0 16,-3 0-16,-1 0 15,-2 0 1,0 0-16,-3 0 15,0 0 1,0 0-16,0 0 16,6 6-16,9 8 15</inkml:trace>
  <inkml:trace contextRef="#ctx0" brushRef="#br0" timeOffset="187100.83">19426 12931 0,'0'0'0,"0"0"16,0 0-16,-15-35 15,6 29 1,0 0-16,-6 0 16,0-3-1,-2 3-15,-1-6 16,0 6-1,-3-3-15,1-2 16,-4 5-16,0-3 16,-2 0-1,-1 3-15,6-3 16,6 9 0,4-6-16,2 6 15,3-6 1,3 6-16,3 0 15,3 0-15,0 0 16,3 0 0,6 0-16,5 0 15,7-3 1,9 3-16,5 0 16,6 0-1,10 0-15,5-3 16,3-3-16,-9 3 15,1 0 1,-7 1-16,0 2 16,-2-6-1,-1 6-15,-2 0 16,-1 0 0,4 0-16,-1-6 15,-3 6-15,-2-6 16,-7 6-1,-2-3-15,-3 0 16,-4 0 0,-2 0-16,0 0 15,-3 0 1,2 3-16,1 0 16,0 3-16,2 0 15,1 0 1,3 0-16,5 0 15,4 0 1,-1 3-16,1-6 16,-4 6-16,-5-6 15,0 0 1,-4 0-16,1 0 16,0 0-1,-4 6-15,1-6 16,3 2-1,0-2-15,-1 3 16,1-3-16,6 3 16,5 0-1,4-3-15,5 0 16,0 0 0,-2-3-16,-7 3 15,-2 0-15,-4 0 16,1 0-1,-3 0-15,-1 0 16,1 0 0,0 0-16,-4 0 15,4 0 1,0 3-16,2-3 16,4 3-16,2 0 15,-2-3 1,-4 0-16,-2 0 15,-3 0 1,-6 0-16,-4 0 16,-5 0-1,-6 3-15,-3 3 16</inkml:trace>
  <inkml:trace contextRef="#ctx0" brushRef="#br0" timeOffset="187737.55">18561 12934 0,'0'0'0,"-24"-32"0,16 26 15,2-3 1,0 3-16,3 3 16,3 3-1,0 0-15,0 0 16,0 0-16</inkml:trace>
  <inkml:trace contextRef="#ctx0" brushRef="#br0" timeOffset="188502.07">19816 12934 0,'0'0'0,"0"0"0,0 0 16,0 0-1,0 0-15,0 0 16,0 0 0,0 0-16</inkml:trace>
  <inkml:trace contextRef="#ctx0" brushRef="#br0" timeOffset="192549.37">18765 13366 0,'0'0'0,"0"0"0,0 0 0,0 0 0,-35-18 16,17 7-1,-6-1-15,-2-9 16,-1-3-16,1-2 16,2-1-1,3 3-15,0-2 16,1-7 0,2 1-16,3-7 15,0-5 1,3-1-16,4 7 15,2 5-15,0-2 16,3-1 0,0 1-16,3-1 15,0-2 1,0-4-16,3 4 16,-3-4-16,3 1 15,-3 0 1,-3-1-16,0 10 15,3-1 1,0 12-16,0-2 16,3-4-1,0 0-15,3-2 16,0 5 0,-1-2-16,1-1 15,3 3-15,3-5 16,3-7-1,0 4-15,0 5 16,-1-3 0,1 4-16,-3-1 15,3 3-15,-3-2 16,2 5 0,4-3-16,3 1 15,0 2 1,-1 0-16,4 3 15,-3 1 1,2-4-16,-2 6 16,3-3-1,-3 7-15,-1-4 16,-2 3-16,3 0 16,2 0-1,10-2-15,6-4 16,2 6-1,-6-3-15,-2 9 16,0-3-16,-4 0 16,1 1-1,-4 2-15,1 0 16,0-3 0,-1 3-16,1 0 15,3-6 1,2 6-16,1 0 15,-1 0-15,4 3 16,-1 0 0,-2 3-16,-1 3 15,4 0 1,0-3-16,-1 6 16,1-6-1,-4 6-15,-2 0 16,-1 3-16,4-3 15,2 3 1,7 0-16,-1-3 16,1 8-1,-10-2-15,-5-6 16,-3 9 0,-4-3-16,-2 0 15,0 0-15,0 5 16,-4-2-1,-2 0-15,0 3 16,0 2 0,0 10-16,-3 2 15,3 7-15,-4 5 16,1-5 0,-3-7-16,0-2 15,-3-3 1,0 5-16,-3-5 15,0-4-15,-3 10 16,0 0 0,-3 5-16,-3 6 15,-2 13 1,-1-4-16,3-3 16,-6 1-1,0-1-15,-3-6 16,-8 4-1,-7 2-15,-2-6 16,-1 7-16,1 2 16,-4 3-1,1 6-15,-1-8 16,4-4 0,-1-12-16,4 1 15,2-4-15,0-8 16,-5 0-1,-4-1-15,-2-2 16,2-3 0,4-4-16,-1-2 15,1-3 1,-1 0-16,1 0 16,-1 2-16,1 1 15,-1-3 1,1-6-16,-1 0 15,1 0 1,2-6-16,-2-6 16,-1 0-1,4 3-15,-4-6 16,3 0-16,4-3 16,-4-5-1,1-10-15,-7-5 16,7-28-1,2-17-15</inkml:trace>
  <inkml:trace contextRef="#ctx0" brushRef="#br0" timeOffset="199521.55">22546 12887 0,'0'0'0,"0"0"0,0 0 0,0 0 15,0 0-15,0-30 16,0 24 0,0 6-16,0-3 15,0 0 1,0 0-16,0 0 16,0 0-16,0 0 15,0 0 1,0 3-16,0 0 15,0 0 1,0 0-16,3 0 16,0 0-1,0 0-15,3 0 16,-1 0-16,1 0 16,0 0-1,3 0-15,0 0 16,0 0-1,0 0-15,3 0 16,2 0-16,1 0 16,3 0-1,3-5-15,2 5 16,4-6 0,0 6-16,-4 0 15,1-6 1,-3 6-16,0-3 15,-1 0 1,1 0-16,0 0 16,-4 0-16,-2 0 15,0 0 1,-3 3-16,0 0 16,-3 0-1,-1 0-15,4 0 16,0 0-16,0-6 15,0 6 1,0 0-16,0 0 16,-1 0-1,-2 0-15,0 0 16,0 0 0,0 0-16,3 0 15,0 0 1,-1 0-16,1 0 15,0 0-15,0 0 16,0 0 0,3 0-16,2 0 15,1 6 1,3-6-16,0 0 16,-1 0-16,1-6 15,3 6 1,-4-6-16,1 6 15,0-6 1,0 6-16,-4 0 16,1 0-1,0 0-15,0 0 16,2 0 0,1 0-16,0-3 15,2 0-15,-2 3 16,0-3-1,0 3-15,-4 0 16,1 0-16,0 0 16,3 0-1,-1 0-15,7 0 16,0-3 0,2 0-16,-2 0 15,-3 1 1,-7 2-16,4 0 15,-3 0 1,0 0-16,-1 0 16,1 0-1,-3 0-15,0 0 16,0 0-16,2 0 16,-2 0-1,0 0-15,0 0 16,-1 0-1,1 0-15,3 0 16,0 0-16,0 0 16,2 0-1,-2 0-15,3 0 16,-3 0 0,-4 0-16,-8 5 15,-6 4-15</inkml:trace>
  <inkml:trace contextRef="#ctx0" brushRef="#br0" timeOffset="-212230.87">18674 4443 0,'0'0'0,"17"-38"0,-17 38 0,12-9 0,0-3 16,0 0-16,0 7 16,3-1-16,2 0 15,4 0 1,9 0-16,8-9 15,18 3 1,10 3-16,-10-3 16,-6 1-1,-6 5-15,-5 6 16,-1 0-16,4 0 16,-1 0-1,4 0-15,8 0 16,9 0-1,-6 0-15,-2 0 16,-7 0 0,-5 0-16,-1 0 15,3 0 1,1 6-16,14 0 16,15-6-16,3 0 15,-6 0 1,-6-6-16,-9 0 15,-8 6 1,-1 0-16,12 6 16,18 0-16,-3 5 15,0-5 1,-3-6-16,-6 0 16,33-6-1,15 0-15,-7-5 16,-20-1-1,-15 6-15,-3 0 16,12-3 0,9 3-16,-6 0 15,-12 3-15,-9-3 16,-9 6 0,-5 0-16,8 0 15,6 6 1,3 3-16,-6-3 15,-5 9-15,-4-9 16,-3 0 0,-2-6-16,8 6 15,12 0 1,9-1-16,-6 7 16,-5-6-16,-7-3 15,-6-3 1,0 6-16,10-6 15,8 0 1,3 0-16,-6-6 16,-9 6-1,-3 0-15,-2 0 16,-4 6 0,9-6-16,15 0 15,12-6-15,0 3 16,-6-9-1,-9 1-15,0-1 16,18 0 0,6-3-16,-9 9 15,-12 0-15,-12 6 16,-17 0 0,-16 6-16,-8 0 15</inkml:trace>
  <inkml:trace contextRef="#ctx0" brushRef="#br0" timeOffset="-209918.44">18002 3600 0,'0'0'0,"0"0"0,0 0 16,-3-38-1,0 26-15,-3-9 16,0 0-16,-3 4 16,0-7-1,0 12-15,0-3 16,-2 6 0,-1 3-16,0 6 15,-3-6 1,15 6-16,-38 12 15,5-3-15,0 12 16,-2 9 0,-1 2-16,1 18 15,5-2 1,7-1-16,2 6 16,6 1-1,3 8-15,0 12 16,3-9-16,4-12 15,-1-6 1,3-11-16,3-6 16,3-4-1,6 7-15,11 2 16,10 1 0,5-13-16,-2-5 15,-1-9 1,-2-3-16,-3-6 15,2 0-15,4-12 16,2 3 0,1-14-16,2-10 15,-2-11 1,-12-10-16,-13-14 16,-8 0-16,-6-3 15,-2-6 1,-1 12-16,0 0 15,0 15 1,-9 23-16,-6 3 16</inkml:trace>
  <inkml:trace contextRef="#ctx0" brushRef="#br0" timeOffset="-205312.82">15180 4245 0,'0'0'0,"0"0"0,36 0 0,2 0 15,16 0-15,8 0 16,3 6-1,15 15 1,18 2-16</inkml:trace>
  <inkml:trace contextRef="#ctx0" brushRef="#br0" timeOffset="-203417.9">26933 6154 0,'0'0'0,"0"0"0,0 0 16,0 0 0,0 0-16,0 0 15,0 0 1,32-12-16,-2 12 15,20 0-15,27 6 16,9 0 0,12-3-16,0 0 15,2 0 1,4-3-16,-9 6 16,-7 0-1,1 0-15,0-6 16,9 6-16,-4-6 15,-8 0 1,-9 0-16,-3-6 16,-3 6-1,-3-6-15,-5 6 16,-1 0 0,0 6-16,-6-6 15,-3 0-15,4-6 16,2 6-1,-6-6-15,-5 6 16,-13 0 0,-2 12-16</inkml:trace>
  <inkml:trace contextRef="#ctx0" brushRef="#br0" timeOffset="-202039">29647 6660 0,'0'0'0,"0"0"0,0 0 16,0 0-1,0 0-15,0 0 16,0 0-1,39 0-15,-9 0 16,11 0 0,6-6-16,10 3 15,8-3-15,12 0 16,0 0 0,-6-5-16,-6 5 15,-9 6 1,-3-3-16,-5 0 15,5 0 1,0-3-16,7 0 16,-10 0-16,-3-6 15,-5 6 1,-10 3-16,-5 0 16,-3 0-1,-7 0-15,-2 0 16,-3 1-1,-3 2-15,-3 0 16,0 0-16,0 0 16,-3 0-1,0 0-15,-1 0 16,1 0 0,0 0-16,0 0 15,0 0 1,0 0-16,0 0 15,0 0-15,0 0 16,0 0 0,0 0-16,0 0 15,0 0 1,0 0-16,-3 0 16,3 0-16,-3 0 15,0 0 1,0 0-16,0 0 15,0 0 1,0 0-16,0 0 16,0 0-1,0 0-15,0 0 16,0 0-16,0 0 16,0 0-1,0 0-15,0 0 16,0 0-1,0 0-15,0 0 16,0 0-16,0 0 16,0 0-1,0 0-15,0 0 16,0 0 0,0 0-16,0 0 15,0 0 1,0 0-16,0 0 15,0 0 1,0 0-16,3 2 16,0 4-16</inkml:trace>
  <inkml:trace contextRef="#ctx0" brushRef="#br0" timeOffset="-200952.22">31888 6000 0,'0'0'0,"0"0"0,0 0 15,0 0-15,0 0 16,0 0-1,30-6-15,-9 6 16,11 0 0,7 0-16,5 0 15,4 0 1,2 0-16,0 0 16,9 0-1,10 0-15,2 0 16,-3 0-16,-6 0 15,-6-6 1,0 6-16,1-6 16,-1 0-1,9 1-15,9-1 16,-12 0-16,-12 6 16,-11 0-1,-4 0-15,-5 17 16,-3 7-1</inkml:trace>
  <inkml:trace contextRef="#ctx0" brushRef="#br0" timeOffset="-194660.74">27913 6166 0,'0'0'0,"0"0"0,0 0 0,0 0 0,-33 9 16,10-3-16,-13 5 15,-3-2 1,1-3-16,-6 0 16,-7-6-16,-5 6 15,-18 6 1,0-3-1,3 0-15,18-6 16,14 3-16,7-6 16,5 0-1,-3 0-15,1-6 16,-7-6-16,-2-3 16,-4-3-1,4-2-15,-4-1 16,-2-9-1,0-2-15,-4-7 16,4 7 0,5-7-16,7-2 15,5-1-15,3 1 16,7-1 0,2-14-16,0-6 15,3 3 1,3 0-16,3-3 15,3-1 1,3-2-16,0-23 16,-2-1-16,2 3 15,2 18 1,4 3-16,3 6 16,3 2-1,9-5-15,3-9 16,5 6-1,4 12-15,5 0 16,1 5-16,-1 4 16,1 11-1,5-2-15,0-1 16,10 1 0,20-7-16,3 1 15,-6 5-15,-9 13 16,-3-1-1,-3-3 1,4 7-16,8-10 16,6 3-16,9 1 15,-6-10 1,-6 10-16,-6 17 16,0-3-16,6 6 15,9-12 1,-6 6-16,-9 3 15,-3 4 1,-6 5-16,12 5 16,6 4-1,0-9-15,-5 6 16,-4 6-16,-3 6 16,-3 0-1,0 5-15,-2 1 16,-1 0-1,-3 2-15,0 1 16,-8 3 0,-10-10-16,-2 13 15,-4-10-15,-5-2 16,0 6 0,-1-4-16,-2-2 15,0 12 1,0-4-16,-1-2 15,4 11 1,-6 1-16,-3-1 16,-4-2-16,1-1 15,0 1 1,0-1-16,0-5 16,0 3-1,-1 5-15,1-8 16,-3 5-1,0 1-15,-3-4 16,0 1-16,0-1 16,-3 7-1,0-4-15,0 1 16,-3-1 0,0 7-16,-3-7 15,-3 7-15,-3-1 16,3 1-1,-3-7-15,3 4 16,0 5 0,0-3-16,-2 7 15,-4 5 1,0-9-16,-3 1 16,3-7-16,0-5 15,1-4 1,-4-2-16,0 6 15,0-10 1,-3 7-16,1-6 16,-4-1-1,3-2-15,-3 6 16,-5-4-16,-1-2 16,-3 6-1,-2-4-15,-1 4 16,-2-3-1,-4 2-15,4 7 16,5-10 0,7-2-16,-1-9 15,6 3-15,3-3 16,1-6 0,2 5-16,0-5 15,3 0 1,3 0-16,0-3 15,0 3 1,0 0-16,3-6 16,0 6-16,0-3 15,0 0 1,0 0-16,0 0 16,3 0-1,0 0-15,0 0 16,0-3-1,0 6-15,0-6 16,0 0-16,0 0 16,0 0-1</inkml:trace>
  <inkml:trace contextRef="#ctx0" brushRef="#br0" timeOffset="-192321.93">28123 6826 0,'0'0'0,"0"0"0,0 0 16,0 0-16,0 0 16,0 0-1,0 0-15,-36-33 16,22 21-1,-4 6-15,0-2 16,0-1 0,4 0-16,-1 3 15,0 0-15,3 0 16,3 3 0,0 3-16,0 3 15,-2 3 1,-7 0-16,-3 12 15,-3-4 1,-5 16-16,-4 3 16,4-1-16,2 1 15,6-1 1,4 7-16,2 5 16,3 1-1,3 11-15,6-9 16,3-8-16,6 2 15,6 6 1,9 4-16,2-7 16,4 0-1,-1-11-15,1-9 16,0-9-16,2 2 16,1-8-1,0-3-15,-1-6 16,10-3-1,11-9-15,6-5 16,-8-7 0,-7 0-16,-8-5 15,-7 2 1,-8-9-16,-3-2 16,-3 2-16,-6 1 15,-3 2 1,-3 1-16,-3 5 15,0-2 1,-3-4-16,-3-5 16,0-1-1,0 1-15,-3-1 16,-3 12-16,-2 4 16,-1 2-1,-3 3-15,-2 4 16,-1 2-1,0 6-15,0 0 16,4 0-16,2 6 16,3-3-1,0 3-15,4 0 16,-4 3 0,0 3-16,3 0 15,3 6 1,0 2-16,3 13 15,6 12 1</inkml:trace>
  <inkml:trace contextRef="#ctx0" brushRef="#br0" timeOffset="-191452.46">27999 7282 0,'0'0'0,"0"0"0,0 0 16,0 0-1,0 0-15,0 0 16,0 0-1,0 0-15,0 0 16,0 0-16,0 0 16,0 0-1,0 0-15,0 0 16,35 8 0,-14-5-16,3 3 15,-1-6-15,1 6 16,0 0-1,-1 3-15,-2 0 16,0-3 0,-4 3-16,1-3 15,-3 5 1,0 1-16,0-3 16,-4 3-1,1 3-15,0-3 16,-3-1-16,0 1 15,0 3 1,0-3-16,0 3 16,-1-3-1,1-1-15,0-5 16,3 6-16,3-6 16,6 0-1,14-3-15,18-3 16,24 0-1,24-9-15</inkml:trace>
  <inkml:trace contextRef="#ctx0" brushRef="#br0" timeOffset="-175901.47">28194 6000 0,'0'0'0,"0"0"0,0 0 0,0 0 15,0 0-15</inkml:trace>
  <inkml:trace contextRef="#ctx0" brushRef="#br0" timeOffset="-172539.93">27250 8057 0,'0'0'0,"0"0"0,0 0 16,0 0-16,0 0 15,0 0 1,0 0-16,0 0 16,0 0-1,0 0-15,0 0 16,-42-24-16,-2 30 16,-24 6-1,-24 9-15,0-1 16,24-8-1,24 6-15,14-9 16,12 0 0,9-6-16,6 3 15,6 0 1,9 5-16,15 4 16,17 12-16,13 8 15,-1 4 1,-3-1-16,-11 1 15,-10-7 1,-14-11-16,-6-9 16,-9 0-16,-3-6 15,-6 0 1,-6-1-16,-9 1 16,-5-3-1,-13 3-15,-11 0 16,-7 0-16,10-6 15,12 9 1,8-3-16,15 0 16,6-3-1</inkml:trace>
  <inkml:trace contextRef="#ctx0" brushRef="#br0" timeOffset="-172022.02">27442 8072 0,'0'0'0,"0"0"0,6 38 16,-3 30-16,3 36 16,0 11-1,-3 21-15,-3-8 16,-3-28 0,0-23-16,0-24 15,0-14 1,0-15-16,0-10 15,0-5 1,0-6-16,3-3 16,0 0-16,0 0 15,0 0 1</inkml:trace>
  <inkml:trace contextRef="#ctx0" brushRef="#br0" timeOffset="-171663.56">27486 8320 0,'0'0'0,"0"0"0,0 0 15,0 0-15,0 0 16,-20-32 0,20 20-16,3 0 15,3 3-15,5-3 16,7 1-1,0 5-15,0 6 16,2 6 0,4 17-16,0-2 15,-9 6 1,-12-4-16,-6-2 16,-6 3-1,-9-4-15,-6 7 16,-2-3-16,2-7 15,3-8 1,6 3-16,7 0 16,5-6-16</inkml:trace>
  <inkml:trace contextRef="#ctx0" brushRef="#br0" timeOffset="-171106.33">28138 8335 0,'0'0'0,"0"0"0,0 0 15,0 0-15,0 0 16,0 0 0,-27-41-16,15 23 15,-6 0 1,-5-3-16,-4 10 15,3 5-15,4 3 16,2 6 0,-3 9-16,1 17 15,2 10 1,9 5-16,3-3 16,6-5-1,3-9-15,3-7 16,3-8-16,3 0 15,2-9 1,-14-3-16,45-27 16,-16 1-1,-2-7-15,-3 1 16,-7 2 0,-5 15-16,-3 3 15,-3 0-15,0 12 16,-3 0-1,0 0-15,3 6 16,3 9 0,3 3-16,5 12 15,-2-4 1,0-5-16,-3-3 16,0-7-16,0-2 15</inkml:trace>
  <inkml:trace contextRef="#ctx0" brushRef="#br0" timeOffset="-170775.66">28499 8223 0,'0'0'0,"0"0"0,0 0 16,0 0-1,6 35-15,-3-5 16,3 2-1,-3 7-15,0-13 16,0-5-16,0-6 16,-1-6-1,4-9-15,-6 0 16,42-33 0,5-17-16,4 6 15,-16 17 1,-8 21-16,-1 12 15,4 12-15,3 17 16,-1 13 0,-5-4-16,-7-3 15</inkml:trace>
  <inkml:trace contextRef="#ctx0" brushRef="#br0" timeOffset="-169799.74">24873 7873 0,'0'0'0,"0"0"0,0 0 15,0 0 1,0 0-16,0 0 16,0 0-1,53 33-15,-15 26 16,13 18-1,-4 18-15,-6-12 16,-8-15-16,-9-18 16,-4-11-1,-5-7-15,3-5 16,0-10 0,-1-2-16,1-9 15,0-6 1,6-12-16,11-8 15,7-31 1,5-26-16,-9 9 16,-11 3-16,-6 15 15,-3 3 1,-4 5-16,-2 10 16,-3 5-1,0 9-15,0 3 16,-3 7-16,0 5 15,3 8 1,2 16-16,10 24 16,12 32-1,8 17-15,7-11 16,-1-9 0,-9-27-16,-5-14 15,-6-15 1,-10-3-16,-2-10 15,0-5-15,3-14 16,11-19 0,4-35-16,-1-9 15,-5-9 1,-9 0-16,-6 1 16,-3-10-16,-9 12 15,-3 12 1,0 15-1,0 17-15,0 13 16,3 14-16,0 6 16</inkml:trace>
  <inkml:trace contextRef="#ctx0" brushRef="#br0" timeOffset="-169409">26184 8095 0,'0'0'0,"0"0"15,0 0 1,0 0-16,30 15 16,-10-9-16,7 0 15,3 0 1,-1 0-16,-2-3 15,-7 0 1,-5 0-16,-3 3 16,0 0-1</inkml:trace>
  <inkml:trace contextRef="#ctx0" brushRef="#br0" timeOffset="-169073.58">26160 8303 0,'0'0'0,"0"0"16,0 0-16,0 0 15,0 0 1,0 0-16,0 0 16,0 0-16,30 11 15,-12-5 1,5 3-16,7 0 16,0 0-1,-1-3-15,-5 0 16,-3 3-1,-1-3-15</inkml:trace>
  <inkml:trace contextRef="#ctx0" brushRef="#br0" timeOffset="-168204.76">29538 7702 0,'0'0'0,"0"0"0,0 0 16,0 0 0,0 0-16,-36-18 15,16 21-15,-22 18 16,-35 23-1,-38 45 1,11 14-16,24 4 16,18 20-16,24-8 15,20-19 1,15-17-16,6 0 16,6 0-16,6-12 15,5-15 1,13-12-16,5-8 15</inkml:trace>
  <inkml:trace contextRef="#ctx0" brushRef="#br0" timeOffset="-166709.35">29790 8048 0,'0'0'0,"-30"-15"0,-3 9 15,-8 0-15,-9 12 16,-10 9-1,-11 15-15,-6 41 16,12 29 0,36-2-16,20-18 15,15-21 1,6-3-16,8-11 16,7-4-16,6-8 15,-7-16 1,1-11-16</inkml:trace>
  <inkml:trace contextRef="#ctx0" brushRef="#br0" timeOffset="-165875.89">29994 8276 0,'0'0'0,"0"0"16,0 0-16,0 0 16,-30 27-1,4 11-15,-7 18 16,3 15 0,10-12-16,14-11 15,6-13-15,6-5 16,3-6-1,2-16-15,4-2 16,0-6 0,6 0-16,5-14 15,10-22 1,-4-20-16,-11 3 16,-12 2-16,-9 13 15,-6-1 1,-6 1-16,0 5 15,1 4 1,2 8-16,0 6 16,3 6-1,3 0-15,3 9 16,0 0-16,0 0 16,0 0-1,33 66-15,8-25 16,6-8-1,1-13-15,2-5 16,-6-15 0,1-6-16,2-9 15,4-8-15,-1-13 16,-3-11 0,-5-1-16,-1-8 15,-11 6 1,-12 3-16,-13 5 15,-5 10 1,-3 5-16,1 12 16,-4-3-1,0 12-15,-3 1 16,9 5-16,-27 17 16,1 16-1,-7 50-15,-3 38 16,10 15-1,14-29-15,12-24 16,6-12-16,3-9 16,6-15-1,8-11-15,7-10 16,5 1 0</inkml:trace>
  <inkml:trace contextRef="#ctx0" brushRef="#br0" timeOffset="-165172.79">31338 7950 0,'0'0'0,"0"0"0,0 0 16,0 0-16,-18-38 15,6 26 1,-3 6-16,-5 3 16,-10 9-1,-23 24-15,-9 26 16,2 27-1,7 38-15,18 0 16,17-11-16,18-30 16,18-6-1,17-6-15,18-18 16,10-17 0,-7-12-16,-6-24 15,-2-15 1,8-15-16,12-32 15,-6-24-15,-12-5 16,-14-7 0,-18 24-16,-15 18 15,-12 3 1,-15 8-16,-3 7 16,-2 2-1,-4 13-15,1 14 16,-1 3-16,6 9 15,7 3 1,-1 3-16,3 12 16,3 2-1,7 19-15,11 23 16,8 15 0,16 12-16,6-6 15,8-12-15,12-12 16,4-21-1,-1-14-15,-12-12 16,-14-9 0,-4-3-16</inkml:trace>
  <inkml:trace contextRef="#ctx0" brushRef="#br0" timeOffset="-164908.05">31909 7918 0,'0'0'0,"0"0"0,15-30 16,0 21-16,3 3 16,11 15-1,13 15-15,11 32 16,0 24-1,-5 44-15,-25 10 16,-32-4-16,-62 65 16,-56 45-1</inkml:trace>
  <inkml:trace contextRef="#ctx0" brushRef="#br0" timeOffset="-164407.65">26418 9537 0,'0'0'0,"0"0"16,0 0-16,0 0 15,44 0-15,1 0 16,52 0 0,16 0-16,-4 0 15,-20 3 1,-15-3-16,6 0 15,-9 0 1,-18-3-16,-20 0 16,-12-3-1,-12 6-15</inkml:trace>
  <inkml:trace contextRef="#ctx0" brushRef="#br0" timeOffset="-164109.71">26666 9791 0,'0'0'0,"0"0"0,-35-12 15,26 9-15,3 0 16,3 0 0,3 3-16,0 0 15,0 0 1,0 0-16,0 0 15,89-5-15,-12-1 16,12 0 0,-6 3-16,-3 3 15,0 3 1,-9 3-16,-15 0 16,-15-1-16,-8 1 15</inkml:trace>
  <inkml:trace contextRef="#ctx0" brushRef="#br0" timeOffset="-163592.65">28253 9273 0,'0'0'0,"0"0"15,0 0-15,0 0 16,-38-18 0,5 16-16,-11 2 15,-10 8 1,-2 4-16,0 12 15,9 3 1,11-4-16,15 4 16,12 0-16,9 5 15,12 7 1,15 11-16,8 3 16,7 3-1,5 1-15,-8-10 16,-7-6-16,-14-8 15,-12-6 1,-12-1 0,-6-2-16,-11 0 15,-4-4-15,-6-2 16,-2-3 0,-7-9-16,1-6 15,11-6 1,7 6-16</inkml:trace>
  <inkml:trace contextRef="#ctx0" brushRef="#br0" timeOffset="-162761.01">28632 9711 0,'0'0'0,"0"0"16,-27-35-16,22 29 16,-1 0-1,3 3-15,0 3 16,3 0 0,0 0-16,-18 92 15,6 8 1,0 10-16,3-10 15,-2-11 1,-4-21-16,-3-12 16,-3-17-1,1-4-15,-4-14 16,-3 0-16,-2-9 16,5-6-1,3-6-15,3-6 16,1-9-16,2-15 15,6-2 1,9-30-16,12-24 16,14-15-1,7 4-15,0 17 16,-4 26 0,-2 10-16,2 14 15,10 1-15,2 5 16,10 3-1,-1 10-15,-3 5 16,-5 12 0,-1 2-16,-8 7 15,-7 15 1,-11 5-16,-12 4 16,-12 5-1,-14 9-15,-25 4 16,-2-10-16,6-17 15,2-10 1,4-8-16,8-12 16,6 0-1,10-9-15,5-3 16</inkml:trace>
  <inkml:trace contextRef="#ctx0" brushRef="#br0" timeOffset="-162144.04">29177 9910 0,'0'0'0,"0"0"0,0 0 16,0 0 0,0 0-16,0-42 15,-9 15 1,-6-5-16,-3 2 16,-2-2-1,2 5-15,0 12 16,0 3-1,7 7-15,2 10 16,-3 4-16,0 21 16,3 14-1,6 4-15,6-1 16,3-6 0,6-8-16,0-9 15,0-15 1,5-9-16,10-9 15,8-21-15,7-14 16,-13 5 0,-8 13-16,-6 5 15,-6 9 1,-3 6-16,-3 6 16,0 6-16,0 6 15,0 9 1,-3 14-16,3 10 15,0-1 1,0-3-16,-1-2 16,4-10-1,0-8-15,-3 0 16</inkml:trace>
  <inkml:trace contextRef="#ctx0" brushRef="#br0" timeOffset="-161728.4">29529 9830 0,'0'0'0,"0"0"0,0 0 16,0 0-16,18 32 15,-9-2 1,3 8-16,-1 1 15,1-7 1,0 1-16,0-10 16,-3-8-16,-3-3 15,-3-6 1,0-6-16,-3 0 16,0 0-1,0 0-15,50-106 16,-26 52-16,-4 19 15,-2 8 1,-3 12-16,0 9 16,-3 12-1,2 6-15,1 9 16,0 5-16,-6 4 16,0 6-1,-3 2-15</inkml:trace>
  <inkml:trace contextRef="#ctx0" brushRef="#br0" timeOffset="-161393.94">30385 9190 0,'0'0'0,"0"0"0,-24 30 16,-3 35-1,-20 62-15,0 12 16,14 6-1,18-23-15,9-28 16,9-14 0,12-20-16,15-13 15,11-9-15</inkml:trace>
  <inkml:trace contextRef="#ctx0" brushRef="#br0" timeOffset="-160974.63">30817 9676 0,'0'0'0,"0"0"16,0 0-16,-9-39 16,3 22-1,-3-4-15,-3 3 16,-5 3 0,-7 9-16,-12 12 15,-8 21-15,-6 11 16,-1 42-1,13 6 1,14-3-16,12-15 16,9-15-16,6-14 15,3-7-15,9-5 16,9-9 0,8-6-16,10-12 15</inkml:trace>
  <inkml:trace contextRef="#ctx0" brushRef="#br0" timeOffset="-160228.9">31065 9673 0,'0'0'0,"0"0"15,0 0-15,0 0 16,0 0-1,-41 65-15,17 6 16,7 15-16,5-12 16,9-9-1,12-21-15,3-8 16,5-13 0,4-5-16,3-12 15,2-6 1,-2-6-16,3-15 15,-1-14-15,-5-7 16,-3-8 0,-6 0-16,-6-3 15,-6 11 1,0 7-16,-3 5 16,-3 6-1,0 10-15,-3 2 16,0 6-16,3 3 15,3 3 1,3 0-16,0 0 16,0 0-1,0 0-15,36 77 16,-7-51 0,4-2-16,-1-15 15,1-3-15,8-18 16,16-20-1,8-16-15,-6-20 16,-15-3 0,-11 6-16,-15-9 15,-6 3 1,-7 18-16,-2 11 16,-3 16-1,-3 8-15,-2 12 16,5 6-16,-39 56 15,1 51 1,2 41-16,18 0 16,21-21-1,18-32-15,6-30 16,5-21-16,10-20 16,-1-15-1</inkml:trace>
  <inkml:trace contextRef="#ctx0" brushRef="#br0" timeOffset="-159656.69">32374 9261 0,'0'0'0,"0"0"15,0 0-15,0 0 16,-33 83 0,-5 30-16,-18 35 15,-1 12 1,7-21-16,9-36 16,11-32-16,9-26 15,7-13 1,2-14-16,3-3 15,3-9 1,3-6-16,3 0 16,0 0-1,47-80-15,-2-18 16,-4-6 0,-2 19-16,2-1 15,-5 6-15,-1 6 16,-8 21-1,-10 17-15,-5 10 16,0 17 0,-3 9-16,0 9 15,6 26 1,5 24-16,7 51 16,-3 5-16,-1-8 15,-5-21 1,-9-30-16,-6-12 15,-3-20 1,-3-9-16,-6 5 16,-3-8-16,1-6 15</inkml:trace>
  <inkml:trace contextRef="#ctx0" brushRef="#br0" timeOffset="-159408.79">32146 10105 0,'0'0'0,"-53"-39"16,23 19-16,6 5 16,13 6-1,8 3-15,6-3 16,14 3 0,16 6-16,11-6 15,13 3-15,5-3 16,6 1-1,-3-1-15,-9-6 16,-8 6 0,-13-3-16,-5-9 15</inkml:trace>
  <inkml:trace contextRef="#ctx0" brushRef="#br0" timeOffset="-159128.8">32626 9368 0,'0'0'0,"0"0"16,0 0-16,44-21 16,-17 24-1,8 9-15,15 15 16,16 23-1,16 33-15,-10 0 16,-19 17 0,-21 4-16,-23-12 15,-35 8-15,-45 22 16,-33 5 0</inkml:trace>
  <inkml:trace contextRef="#ctx0" brushRef="#br0" timeOffset="-156433.34">26178 10895 0,'0'0'0,"0"0"16,0 0-16,30 27 16,5-16-16,10 1 15,-7-3 1,-2-6-16,2-6 16,9-12-1,7-14-15,8-13 16,15-2-1,0 3-15,-15 8 16,-15 6-16,-8 16 16,-10 2-1,-2 6-15,-6 3 16,-1 3 0,1 0-16,0 3 15,3 5-15,5 1 16,1 0-1,2 0-15,4-3 16,5-9 0,7 0-16,2-6 15,-3 0 1,-2 3-16,-7 0 16,-2 3-16,8 6 15,4 0 1,2 12-16,0-4 15,-2 4 1,-4 0-16,-6-3 16,-2-3-1,0-1-15,-1-11 16,9-6-16,13-5 16,5-4-1,-3 3-15,-6 0 16,-5 6-1,-10 6-15,-2 6 16,-1 9 0,1-3-16,-1 0 15,-5 2 1,2-11-16,10-6 16,14-5-1,15-10-15,6 3 16,-15 3-16,-8 6 15,-10 6 1,0 15-16,4-3 16,-1 0-1,4 0-15,5-4 16,6-11-16,3-8 16,0-1-1,0 6-15,-5 3 16,-4 3-1,0 3-15,0 3 16,0 6-16,-5-6 16,-10 5-1,-5-5-15,-4-3 16,4-6 0,2-3-16,4 3 15,-1 0 1,1 3-16,-4 3 15,4 3-15,2 6 16,3 0 0,-2 6-16,-1-9 15,-5-3 1,-1-6-16,4 0 16,8 0-16,0 0 15,7 5 1,2 4-16,-6 3 15,-9 0 1,-5-6-16,-7 0 16,1 0-1,8-12-15,13 0 16,8-6-16,6 0 16,-6 9-1,-9 3-15,-8 6 16,-4 0-1,-8 3-15,-4-3 16,4-6 0,-3 0-16,8 0 15,4-12 1,11 6-16,6-3 16,-6 3-16,-2 0 15,-4 6 1,-3 6-16,7-6 15,5 0 1,6 0-16,6 0 16,3 0-16,-3 0 15,0-6 1,4 1-16,-1 5 16,-12 0-1,-3 5-15,-15-5 16,-11 6-1,-15-6-15,-15 0 16,0 0 0</inkml:trace>
  <inkml:trace contextRef="#ctx0" brushRef="#br0" timeOffset="-153532.58">31909 8738 0,'0'0'0,"0"0"0,0 0 16,0 0-1,0 0-15,0 0 16,0 0 0,0 0-16,0 0 15,0 0 1,0 0-16,0 0 15,0 0-15,0 0 16,0 0 0,0 0-16,0 0 15,0 0 1,0 0-16,0 0 16,0 0-1,0 0-15,0 0 16,0 0-1,0 0-15,0 0 16,-29 0-16,29 0 16,0 0-1</inkml:trace>
  <inkml:trace contextRef="#ctx0" brushRef="#br0" timeOffset="-152087.58">32022 10729 0,'0'0'0,"0"0"16,-30-17-16,18 11 16,0-3-1,3 3-15,4 0 16,5 6 0,0 0-16,0 0 15,0 0-15,88-24 16,-17 4-1,9 5-15,-12 3 16,-2 0 0,-13 3-16,-15 3 15,-8 0 1,-12 0-16,-6 6 16,-4-6-1,1 6-15,-3 0 16,0 0-16</inkml:trace>
  <inkml:trace contextRef="#ctx0" brushRef="#br0" timeOffset="-151524.81">31924 10685 0,'0'0'0,"0"0"16,0 0-16,0 0 16,56-33-1,6 22-15,15-10 16,9 3 0,-3 3-16,3 3 15,-9 6-15,-6 1 16,-9 5-1,-9-6-15,-8 6 16,-13-3 0,-11 3-16,-9 3 15</inkml:trace>
  <inkml:trace contextRef="#ctx0" brushRef="#br0" timeOffset="-151213.4">31885 10830 0,'0'0'0,"0"0"0,0 0 15,0 0-15,0 0 16,36-33-1,20 27-15,30-2 16,21-1-16,-4-3 16,10 0-1,-18-3-15,-24 9 16,-21 0 0,-12 6-16,-8-6 15,0 6 1,-1 0-16</inkml:trace>
  <inkml:trace contextRef="#ctx0" brushRef="#br0" timeOffset="-147939.45">32750 10685 0,'0'0'0,"0"0"15,0 0-15,0 0 0,24 44 16</inkml:trace>
  <inkml:trace contextRef="#ctx0" brushRef="#br0" timeOffset="-146785">31202 9042 0,'0'0'0,"0"0"0,0 0 15</inkml:trace>
  <inkml:trace contextRef="#ctx0" brushRef="#br0" timeOffset="-146629.64">31406 8992 0,'0'0'0,"41"-6"0,-2 3 16,5 0-16,4 3 15,-4 0 1,-3 0-16,-5 0 16,-6-3-1,-4 3-15,-8 0 16,-3 0-16</inkml:trace>
  <inkml:trace contextRef="#ctx0" brushRef="#br0" timeOffset="-146312.83">30796 9190 0,'0'0'0,"0"0"16,0 0-16,0 0 15,0 0 1,0 0-16,0 0 16,62-38-1,9 17-15,21-2 16,18-4-1,2 0-15,18 4 16,9 8 0</inkml:trace>
  <inkml:trace contextRef="#ctx0" brushRef="#br0" timeOffset="-143342.33">30873 8678 0,'0'0'15,"0"0"-15</inkml:trace>
  <inkml:trace contextRef="#ctx0" brushRef="#br0" timeOffset="-134980.92">22617 13254 0,'0'0'0,"0"0"0,0 0 0,0 0 0,0 0 0,0 0 0,0 0 16,0 0-1,0 0-15,0 0 16,-3-33 0,0 12-16,0-2 15,-3-10-15,0 1 16,0-1 0,-3-5-16,0-4 15,0 7 1,1 2-16,2 4 15,0-4 1,3 6-16,0-5 16,0-4-16,0 4 15,0-7 1,0 7-16,0-1 16,0-5-1,0-1-15,3-2 16,-3 2-1,0 4-15,3 5 16,0-2-16,0-1 16,0-2-1,0-4-15,-3 1 16,0-4 0,3 1-16,-3-1 15,0 4-15,0-4 16,3 1-1,0 5-15,3 1 16,0-4 0,3-2-16,-3 0 15,-3 5 1,0 4-16,0-1 16,-3 9-16,3 4 15,0-1 1,0-3-16,3 6 15,0-2 1,3 8-16,0 0 16,0-3-1,3 9-15,0 0 16,3 0 0,2 4-16,7-1 15,6 3-15,5-3 16,22 0-1,17-6-15,14 9 16,7 0 0,0-6-16,9-3 15,8-3-15,1 6 16,-10 6 0,-8-6-16,6 6 15,11 0 1,-2 9-16,-9-6 15,-10-3 1,1-6-16,-9-6 16,0 6-1,-18-2-15,-14-4 16,-10 0-16,-8 6 16,-4-3-1,-8 3-15,-3 0 16,-3 0-1,-3 6-15,-3-6 16,-1 6-16,-2 0 16,0 6-1,3 0-15,0 6 16,0 9 0,0 11-16,0 13 15,-3 11 1,0-3-16,-3 30 15,0 18-15,0-4 16,-6-2 0,3-12-16,-3-18 15,-3 18 1,0 0-16,0 0 16,1-15-1,-4-9-15,0-9 16,0-11-16,-3-7 15,0-5 1,-2-3-16,-1-4 16,-3-2-1,3-3-15,-2-3 16,-1-6-16,-6 8 16,4-5-1,-4 0-15,-6-3 16,-2 0-1,-12 0-15,-30 6 16,-27-3-16,-6-3 16,-5 14-1,-12-2-15,-4 0 16,7-6 0,3 2-16,-12 7 15,8-3 1,10 6-16,23-4 15,21-2 1,12-9-16,14 3 16,16-3-16,8-3 15,6-3 1,6-1-16,6 1 16,3 0-1,6 3-15</inkml:trace>
  <inkml:trace contextRef="#ctx0" brushRef="#br0" timeOffset="-132562.27">31640 5932 0,'0'0'0,"0"0"0,0 0 15,0 0-15,0-27 16,0 16 0,0 5-16,0-6 15,3-3 1,0 3-16,6-3 15,2 4-15,10-7 16,9-9 0,8 6-16,1-2 15,2-1 1,4 3-16,-4 12 16,3-2-1,-2-1-15,-4 6 16,-5 0-16,8-6 15,1 6 1,-4-3-16,1 9 16,-1-6-1,-2 6-15,2 0 16,4 0 0,-1 0-16,1 0 15,-7 0-15,4 0 16,-1 0-1,4 0-15,-1 6 16,-3-6 0,1 9-16,-6-9 15,-1 6 1,-5 0-16,2 0 16,4 0-16,2 0 15,10 6 1,-4-6-16,-2-6 15,-4 5 1,-2 1-16,-7-6 16,-2 3-16,-3 3 15,0 0 1,-7 3-16,-2-3 16,0 6-1,0-6-15,-3 6 16,0-1-1,0-2-15,-4 9 16,-2-3-16,0 3 16,-3-7-1,0 1-15,-6-3 16,-5 18 0,-4-9-16,-9 5 15,-26 4 1,-21 5-16,-12-8 15,3-3-15,-6-6 16,-12 2 0,-29 4-16,18-9 15,5-6 1,18 0-16,-15-12 16,1-3-1,8-15-15,9-2 16,9-19-16,6-20 15,21-9 1,14-18-16,7-8 16,5-16-1,3 7-15,12-4 16,15 4 0,12 5-16,8 4 15,13-1-15,23-11 16,12 5-1,18 12-15,-18 36 16,-9 9 0,-9 17-16,-3 10 15,21 2 1,15 12-16,0 3 16,-10 0-16,13 18 15,21-3 1,-4 6-16,-11 3 15,-6 5 1,-1 19-16,1 5 16,-3 18-1,-12 0-15,-15 6 16,-30-15-16,-8 7 16,-12-4-1,3 36-15,-4 2 16,-11 7-1,-9-21-15,-11 11 16,-10 7-16,-11 0 16,-25 5-1,-5-23-15,3-21 16,12-18 0,3-11-16,-7-6 15,-14-4 1,-6-5-16,-12-9 15,-8 9-15,-7 0 16</inkml:trace>
  <inkml:trace contextRef="#ctx0" brushRef="#br0" timeOffset="-131736.25">23576 12786 0,'0'0'0,"0"0"16,0 0-16,0 0 15,0 0 1,0 0-16,0 0 16,0 0-16,0 0 15,0 0 1,0 0-16,0 0 15,0 0 1,0 0-16,0 0 16,0 0-1,0 0-15,0 0 16,0 0-16,0 0 16,0 0-1</inkml:trace>
  <inkml:trace contextRef="#ctx0" brushRef="#br0" timeOffset="-129019.37">24156 12810 0,'0'0'0,"0"0"16</inkml:trace>
  <inkml:trace contextRef="#ctx0" brushRef="#br0" timeOffset="-126964.11">24091 11854 0,'0'0'0,"0"0"0,0 0 16,0 0-1,0 0-15,0 0 16,0 0 0,-12-27-16,9 15 15,-3 1 1,-3-10-16,1 3 15,-1-9 1,-3 1-16,0-7 16,3-2-16,3-4 15,3 1 1,0-1-16,3-5 16,3 3-1,0-1-15,3 4 16,0-1-1,0 7-15,3-7 16,0 10-16,3-4 16,-1 0-1,4 1-15,3-1 16,0 4 0,-1-1-16,4 1 15,-3-4 1,0 9-16,-1-2 15,7 5-15,3-3 16,2-2 0,4 2-16,-3 3 15,2 3 1,1-2-16,-7 8 16,1 0-1,-3 3-15,-4-3 16,-2 6-16,3 3 15,-3-2 1,-1 2-16,1 0 16,-3 0-1,0 0-15,0 3 16,-1 0-16,1 0 16,3 0-1,0 0-15,2 3 16,-2 0-1,0 0-15,0 0 16,2 0-16,1-1 16,0 1-1,0-3 1,-1 6-16,-2 0 16,0 6-16,-3-3 15,-1 0 1,1 0-16,0 3 15,0-1 1,0 4-16,-1 3 16,-2 3-16,0-4 15,0 4 1,0 0-16,-3 3 16,0-1-1,-1-2-15,-2 9 16,3-7-1,0 1-15,0-3 16,-3-4-16,0 7 16,0-3-1,0 5-15,3 7 16,-1 5 0,-2 4-16,-3 2 15,3-2 1,-3-7-16,0-8 15,0-1-15,0-5 16,0-3 0,-3 0-16,0-4 15,0-2 1,0-6-16,0 6 16,-3-6-16,0 0 15,0-3 1,0 0-16,0 0 15,-3-3 1,0 0-16,0 0 16,6 0-1,0 0-15,0 0 16,-32-27-16,26 21 16,0-6-1,3 4 1,0-4-16,0 0 15,3 6-15,0-3 16,0 3 0,0 6-16,0 0 15,0 0-15,0 0 16,0 0 0,0 0-16,0 0 15,0 0 1,68 42-16,-53-31 15,3 7-15,0-6 16,-4 0 0,-2-3-16,-3 3 15,0-7 1,-3-2-16,-3 0 16,0 0-1,0-3-15,3 0 16,3-3-16,2-5 15,10-7 1,6-9-16,-1-3 16,-5-5-1,0 5-15,0-2 16,-7 2 0,1 9-16,0-2 15,-3 5-15,0 3 16</inkml:trace>
  <inkml:trace contextRef="#ctx0" brushRef="#br0" timeOffset="-125584.93">24277 10288 0,'0'0'0,"0"0"0,0 0 16,0 0-1,0 0-15,0 0 16,33-29 0,-12 14-16,0 3 15,2-9-15,-2 1 16,-3-10 0,-4-2-16,-2-1 15,-3 0 1,0 1-16,-6 8 15,0 3-15,0 4 16,-3 5 0,0 3-16,0 3 15,0 3 1,0 3-16,3 3 16,3 6-1,3 15-15,6 8 16,5 13-1,1-7-15,0 1 16,-4-13-16,1-8 16,-3-3-1,0-3-15,-3-12 16,-1 0 0,1 0-16,3-9 15,3-9 1,12-6-16,2-17 15,-5-1-15,-4 4 16,-5 2 0,-6 7-16,-6 11 15,0 3 1,0 3-16,0 4 16,0 5-16,0 3 15,-1 0 1,4 5-16,6 7 15,3 21 1,6 5-16,5 7 16,4-1-1,-4-5-15,1-7 16,-3-2-16,-4-10 16,-2 1-1,-3-9-15,0-6 16,-4-6-1,-2 0-15,3-6 16,0-6 0,5-20-16,4-13 15,-3-14-15,-6-3 16,-3-3 0,-7 20-16,-5 13 15,-5 14 1,-4 9-16</inkml:trace>
  <inkml:trace contextRef="#ctx0" brushRef="#br0" timeOffset="-124460.61">25204 12990 0,'0'0'0,"0"0"0,0 0 16,0 0-1,0 0-15,0 0 16,0 0-16,0 0 16,0 0-1,39-23-15,8 17 16,9 3-1</inkml:trace>
  <inkml:trace contextRef="#ctx0" brushRef="#br0" timeOffset="-121547.07">15568 10217 0,'0'0'0,"0"0"0,0 0 16,0 0 0,0 0-16</inkml:trace>
  <inkml:trace contextRef="#ctx0" brushRef="#br0" timeOffset="-121385.36">15743 10143 0,'0'0'0,"0"0"0,0 0 16,0 0-16</inkml:trace>
  <inkml:trace contextRef="#ctx0" brushRef="#br0" timeOffset="-119661.97">15548 9765 0,'0'0'0,"0"0"15,0 0-15,0 0 16,0 0-16,0 0 16,-18 62-1,6-18-15,-3 3 16,6-8-1,0-10-15,3-8 16,3-6 0,1-3-16,2-6 15,0 0-15,0 0 16,0-1 0,0-2-16,2 0 15,4-3 1,-6 0-16,57-32 15,8-15 1,9-7-16,-15 10 16,-18 17-16,-8 4 15,-9 14 1,-4 3-16,-5 6 16,0 6-1,3 3-15,0 11 16,-1 4-1,-2 6-15,-3-1 16,-3 1-16,0-4 16,-3-5-1,3-6-15,-4-6 16,1-3 0,3-6-16,3-6 15,9-6 1,11-15-16,4-5 15,-1-1-15,-5 7 16,-6 8 0,-4 6-16,-5 6 15,-3 3 1,-3 3-16,0 3 16,3 9-16,0 6 15,-1 2 1,1 1-16,0-3 15,0 5 1,-3-8-16,0-3 16,0 0-1,2-6-15,4-6 16,6-3-16,3-6 16,8-9-1,10-8-15,-1 2 16,-3 3-1,1 9-15,-6 6 16,-4 4 0,1 4-16,-4 4 15,7 6 1,0 0-16,-4 3 16,1-3-16,-4 0 15,1-7 1,3-2-16,14-11 15,18-16-15,12-9 16,0-17 0,-9 6-16,-14 5 15,-13 13 1,-11 14-16,-7 9 16,-2 0-1,0 6-15,0 0 16,5 9-16,1 8 15,0-2 1,0 3-16,-1-4 16,1 1-1,3-3-15,2-3 16,4 0 0,2-6-16,7-12 15,11-18 1,6-3-16,3 7 15,-5-4-15,-1 12 16,-9 3 0,-5 3-16,-10 6 15,1 6 1,-4 3-16,1 9 16,-3-3-1,-4 2-15,1 1 16,0-3-16,-4-3 15,1-6 1,6-3-16,2-3 16,4 0-1,5-3-15,4 3 16,-1-6 0,1 6-16,2 0 15,1 0-15,-4 9 16,6-3-1,7 0-15,2 5 16,6 10 0,-12 9-16,-8 2 15</inkml:trace>
  <inkml:trace contextRef="#ctx0" brushRef="#br0" timeOffset="-119096.13">15926 9939 0,'0'0'0,"0"0"0,0 0 16,0 0-16,0 0 16,0 0-1,0 0-15,0 0 16</inkml:trace>
  <inkml:trace contextRef="#ctx0" brushRef="#br0" timeOffset="-118958.43">15932 9886 0,'0'0'0,"0"0"15,0 0 1,0 0-16,0 0 15</inkml:trace>
  <inkml:trace contextRef="#ctx0" brushRef="#br0" timeOffset="-118582.22">16051 9892 0,'0'0'0,"0"0"16,0 0-16,0 0 15,0 0 1,0 0-16,0 0 15</inkml:trace>
  <inkml:trace contextRef="#ctx0" brushRef="#br0" timeOffset="-118062.06">15894 10007 0,'0'0'0,"0"0"0,0 0 15,0 0 1,0 0-16,0 0 16,0 0-1,0 0-15,0 0 16,0 0-1,0 0-15,0 0 16</inkml:trace>
  <inkml:trace contextRef="#ctx0" brushRef="#br0" timeOffset="-113166.81">24174 12999 0,'0'0'0,"0"0"0,0 0 0,0-29 0,0 23 16,0 0-16,0 3 15,0 0 1,0-3-16,0 6 15,0-6 1,0 6-16,3 0 16,-3 0-16</inkml:trace>
  <inkml:trace contextRef="#ctx0" brushRef="#br0" timeOffset="-111685.22">23822 11363 0,'0'0'0,"0"0"0,0 0 16,0 0 0,-24-27-16,18 15 15,-3 3-15,0-3 16,-3 1-1,-5-4-15,-7-3 16,-9 6 0,-8 0-16,-21 1 15,-6 2 1,0-3-16,0 9 16,-1 0-16,4 3 15,-21 6 1,-5 6-16,11-1 15,15-2 1,5 3-16,4 12 16,3 2-1,3 7-15,8 6 16,7-1-16,5 0 16,6 1-1,4 5-15,2 1 16,6-1-1,3-5-15,3-1 16,0 15 0,0 4-16,3-1 15,0 6-15,0-3 16,1 0 0,-1-2-16,-3-1 15,0 0-15,0 6 16,3 0-1,0 3-15,3-14 16,3 5 0,3-3-16,6 3 15,-1-11 1,1 11-16,6 0 16,3-2-1,2-1-15,4-3 16,-3-11-16,2-4 15,1-8 1,3-1-16,-4-5 16,10 3-1,8-3-15,10-4 16,-1-5 0,-3-3-16,-5-6 15,-1-3-15,0-3 16,7-6-1,14-12-15,6-14 16,6-7 0,3-20-16,-9-6 15,-12 9 1,-9 3-16,-11 8 16,-10 4-16,1 0 15,0-13 1,-1-5-16,1-12 15,2-3 1,4-3-16,-7 4 16,-8 10-16,-9 22 15,-6 0 1,-6-1-16,-3 7 16,-3-4-1,0-2-15,3-3 16,0-13-1,0-2-15,0-3 16,-3 3 0,-2-6-16,-4 0 15,-3 12-15,-6 2 16,0 10 0,-2 0-16,-4-1 15,-5 1 1,-10 5-16,-5 1 15,-30 23-15,-27 15 16</inkml:trace>
  <inkml:trace contextRef="#ctx0" brushRef="#br0" timeOffset="-110559.04">23073 13138 0,'0'0'0,"0"0"15,0 0-15,0 0 16,0 0-16</inkml:trace>
  <inkml:trace contextRef="#ctx0" brushRef="#br0" timeOffset="-110384.52">23123 12955 0,'0'0'16,"0"0"-16,0 0 0,0 0 15,0 0 1,0 0-16</inkml:trace>
  <inkml:trace contextRef="#ctx0" brushRef="#br0" timeOffset="-108734.5">24053 12863 0,'0'0'0,"0"0"0,0 0 16,0 0-16,0 0 15,0 0 1,0 0-16,0 0 16,0 0-1,0 0-15,0 0 16,0 0-1,0 0-15,0 0 16,0 0 0,0 0-16,0 0 15,0 0 1,0 0-16,0 0 16,0 0-16,0 0 15,0 0 1,0 0-16,0 0 15,0 0-15,0 0 16,0 0 0,0 0-16,0 0 15,0 0 1,0 0-16,0 0 16,0 0-1,0 0-15</inkml:trace>
  <inkml:trace contextRef="#ctx0" brushRef="#br0" timeOffset="-107806.09">25660 12931 0,'0'0'0,"0"0"16,0 0-16,0 0 15,0 0 1,0 0-16,0 0 16,0 0-16,0 0 15,0 0 1,0 0-16,0 0 15,-30 27 1,30-24-16</inkml:trace>
  <inkml:trace contextRef="#ctx0" brushRef="#br0" timeOffset="-105419.3">25722 12890 0,'0'0'0,"0"0"0,0 0 16,0 0-1,0 0-15,-47 17 16,11 7-16,-14 9 15,-18 5 1,-9-5-16,18-13 16,5 1-1,7-9-15,9-6 16,2-6-16,6 0 16,1 0-1,-1-9-15,-2-9 16,-4-2-1,1-16-15,5-5 16,-3-7 0,7-5-16,2 3 15,6-10-15,4-8 16,-1-12 0,-3-14-16,-3-1 15,9 6 1,9 6-16,12-8 15,6-16 1,6 9-16,5 4 16,7 11-16,-6 18 15,-4 3 1,-2 11-16,0 1 16,2-3-1,7 8-15,-3 13 16,-4 8-1,1 9-15,3 4 16,2 5-16,4 3 16,-1 0-1,1 3-15,0 3 16,-1 6 0,-2 2-16,-1 4 15,4 3 1,2 6-16,-2-4 15,0 4 1,-4 0-16,-2-1 16,-3 4-16,-7-3 15,4 2 1,0 7-16,-1-9 16,-2 2-16,3-2 15,-3-3 1,-1 2-16,1 4 15,0-1 1,0 10-16,-3-3 16,-1-1-1,-2 1-15,-3-1 16,0 1 0,-3 5-16,0 4 15,0-1-15,-3 3 16,-3 7-1,-12 32-15,-27 76 16,-49 72 0,-25 24-16</inkml:trace>
  <inkml:trace contextRef="#ctx0" brushRef="#br0" timeOffset="-101032.88">16128 8820 0,'0'0'0,"0"0"0,0 0 0,0 0 0,0 0 16,0 0-16,-6-32 15,6 20 1,-3-3-16,-3-2 15,0 2 1,-3-3-16,0 6 16,-3 0-16,-2-3 15,-1 4 1,0 2-16,0-3 16,0 6-1,1 6-15,-1 0 16,0 0-1,-6 0-15,-5 6 16,-7 6-16,-2 0 16,2 2-1,0 1-15,4 3 16,-1 15 0,1-4-16,2 4 15,0-1 1,1 1-16,-1 5 15,0 1 1,4-1-16,2-2 16,0 8-16,1 3 15,5 13 1,3 2-16,0 0 16,3 3-1,0 0-15,6-9 16,0 1-16,3-4 15,6 3 1,6 6-16,3-14 16,3 2-1,-3-12-15,-1-5 16,4-3 0,3-4-16,0-5 15,2 3 1,10-10-16,8-8 15,-2 0-15,-1-12 16,4 0 0,-1-11-16,1-13 15,2-26 1,0-12-16,-8-3 16,-4 11-16,-8 4 15,-6 6 1,-3 3-16,2-16 15,-2-8 1,-9-6-16,0-5 16,-3 8-16,-6 0 15,-3 6 1,0 8-16,-3 4 16,-8 3-1,-4 6-15,-3 5 16,-2 4-1,-4 2-15,-3 4 16,-5 11-16,-1 9 16,1 18-1</inkml:trace>
  <inkml:trace contextRef="#ctx0" brushRef="#br0" timeOffset="-97154.37">25642 12839 0,'0'0'0,"0"0"0,0 0 0,0 0 16,0 0-16,0 0 15</inkml:trace>
  <inkml:trace contextRef="#ctx0" brushRef="#br0" timeOffset="-96984.22">25707 12916 0,'0'0'0,"0"0"0,0 0 0,0 0 16,0 0-1,0 0-15</inkml:trace>
  <inkml:trace contextRef="#ctx0" brushRef="#br0" timeOffset="-95571.4">25192 12978 0,'0'0'0,"0"0"0,0 0 15,0 0-15,0 0 16,3-26 0,27 14-16,26-3 15,18-3 1,3-2-16,-6 2 16,-18 0-1,-17 9-15,-15 0 16,-10 1-16,-8 2 15,-6 6 1,-8 0-16,-25 0 16,-41 11-1,-21-2-15,-2 3 16,5 6 0,33-9-16,20 0 15,19-3-15,11-3 16,9-3-1,3 0-15,0 0 16,0 0 0,139 11-16,-29-16 15,5-4 1,-17-3-16,-12-6 16,-18 6-16,-24 6 15,-17 0 1,-18 3-16,-9 0 15,0 3 1,0 0-16,-68 0 16,5 3-1,-20-3-15,1 3 16,13 0-16,22 0 16,18 0-1,14 0-15,6 3 16,9-6-1,0 0-15,77 33 16,-3-27 0,9-6-16,20-3 15,-11-6-15,-21-6 16,-26 9 0,-19 0-16,-14 0 15,-12 6 1,0 0-16,0 0 15,-118 0-15,14 12 16,-29 3 0,17-3-16,30-9 15,21 0 1,24 3-16,14-6 16,18 5-1,9 4-15,0-9 16,30 18-16,29-6 15,24 3 1,3-15-16,-6-6 16,-6-3-1,-12 3-15,-23 0 16,-19 6 0,-11-6-16,-9 6 15,0 0-15,0 0 16,-124-9-1,17 12-15,-8 3 16,17-3 0,18 0-16,27-3 15,17 6 1,16-6-16,11 6 16,9 0-16,0-6 15,0 0 1,97 26-16,1-20 15,23-20 1,-2-10-16,-10-3 16,-26 4-1,-29 5-15,-28 9 16,-17 3-16,-9 0 16,-15 6-1,-17 0-15,-36 6 16,-48 15-1,-14 2-15,20 10 16,28-6 0,34-16-16,19 1 15,14-6-15,9 0 16,6-3 0,9 3-16,26 0 15,39 6 1,30 3-16,14 8 15,4 4 1</inkml:trace>
  <inkml:trace contextRef="#ctx0" brushRef="#br0" timeOffset="-89907.8">15924 10143 0,'0'0'0,"0"0"0,0 0 0,0 0 16,0 0-16,0 0 15,0 0 1,0 0-16,0-29 15,0 29 1,0 0-16,0 0 16,0-3-1,0 3-15,0-3 16,0 0-16,0 0 16,0 0-1,0 0-15,-3-3 16,0 6-1,0-6-15,-3-3 16,0-6 0,-3-5-16,0 5 15,-3-9-15,-3 4 16,1-4 0,-1-3-16,0 9 15,0 1 1,3 2-16,3 9 15,4 0-15,-1 3 16,3 0 0,0 3-16,0 0 15,0 0 1,0 0-16,3 0 16,0 0-1,0 0-15,0 0 16,0 0-16,0 0 15,0 0 1,0 0-16,0 0 16,0 0-1,0 0-15,0 0 16,0 0-16,0 0 16,0 0-1,0 0-15,0 0 16,0 0-1,0 0-15,0 0 16,23 56 0,-20-44-16,3 0 15</inkml:trace>
  <inkml:trace contextRef="#ctx0" brushRef="#br0" timeOffset="-77120.13">15672 9880 0,'0'0'0,"0"0"0,0 0 0,0 0 0,-9-33 15,9 27 1,0 1-16,0 5 15,0-3 1,0 0-16,0 0 16,0 0-16,0 3 15,0 0 1,3-3-16,6 0 16</inkml:trace>
  <inkml:trace contextRef="#ctx0" brushRef="#br0" timeOffset="-76564.75">16616 10025 0,'0'0'0,"0"0"0,0 0 16,0 0-16,0 0 15,0 0 1</inkml:trace>
  <inkml:trace contextRef="#ctx0" brushRef="#br0" timeOffset="-75984.55">17238 9986 0,'0'0'0,"0"0"15,0 0-15,0 0 16,0 0-1,0 0-15,0 0 16,0 0 0,0 0-16,0 0 15,0 0-15,0 0 16,0 0 0,0 0-16,0 0 15</inkml:trace>
  <inkml:trace contextRef="#ctx0" brushRef="#br0" timeOffset="-74785.27">18194 10028 0,'0'0'0,"0"0"0,0 0 15,0 0-15,0 0 16,0 0 0,0 0-16,0 0 15,0 0-15,0 0 16,0 0-1,0 0-15,0 0 16,0 0 0,0 0-16,0 0 15,0 0 1,0 0-16,0 0 16,-30-27-1,27 27-15,-2 0 16,-1 0-16,0 0 15,0 0 1,0 0-16,0 0 16,3 0-1,-3 0-15,3 0 16,0 0-16,0 0 16,0 0-1,0 0-15,0 0 16,0 0-1,3 0-15,0 0 16,0 6 0,0-6-16,18 50 15</inkml:trace>
  <inkml:trace contextRef="#ctx0" brushRef="#br0" timeOffset="-72374.92">18999 9963 0,'0'0'0,"0"0"0,0 0 16,0 0-16,-29 29 15,8-8 1,-6 0-16,-5-3 16,-1 2-1,-5-2-15,-13 0 16,-2-3 0,0-4-16,-3 1 15,-1-3-15,1 3 16,-3 3-1,-18 3-15,-12 2 16,0-2 0,0 9-16,-2-4 15,-1 4-15,-12-3 16,7-4 0,2 10-16,9-15 15,0-3 1,0-4-16,-11 10 15,8 0-15,6-3 16,3-3 0,-18-6-16,-5 5 15,14-8 1,12-6-16,9-3 16,-3-5-1,-12-7-15,0-3 16,3 3-1,9-8-15,6-1 16,9-5-16,5-4 16,1-2-1,-3-1-15,-1-2 16,1-4 0,9 4-16,8-4 15,7-2 1,2-3-16,0-6 15,4-4-15,-1 16 16,6 0 0,3 11-16,4 0 15,2 4 1,3-4-16,3 7 16,3-7-1,0-5-15,3-13 16,0 1-16,3-3 15,0 2 1,2 1-16,4 12 16,3-1-1,3-5-15,9 5 16,2-5-16,4 5 16,-1 7-1,1-1-15,-1 4 16,1 2-1,2 1-15,4-4 16,-1 3 0,-2 7-16,-1-4 15,1 12-15,8-3 16,10 0 0,14-2-16,3-7 15,0 3 1,-9 4-16,0 2 15,6 3-15,9-3 16,-6 0 0,-9 6-16,-2-2 15,-4 5 1,-3 3-16,21-3 16,15-6-1,0 0-15,-12 3 16,-9 0-16,-9 1 15,-3-4 1,12 6-16,3 0 16,-2 0-1,-4 3-15,-6-3 16,0 0 0,0-6-16,3 6 15,10 3-15,-4-3 16,-12 6-1,-6 3-15,-2 0 16,-1 0 0,0 3-16,-2 0 15,11 0 1,6 3-16,-3-3 16,-2 0-1,-7 0-15,-3 0 16,-5 0-16,-1 2 15,-2 1 1,-4 0-16,4 9 16,2-3-16,3-3 15,7 8 1,-4-2-16,-5-6 16,-1 6-1,-2-4-15,-1 4 16,0 3-1,-2 3-15,-3-4 16,-1 10 0,7 0-16,-1-7 15,7 4-15,-1 2 16,-9-8 0,-2 6-16,-6-9 15,-7 5 1,1-2-16,-3 6 15,-3-4-15,-1 4 16,1 11 0,0 1-16,0 14 15,-6-6 1,0 1-16,-6-4 16,0-5-1,-3 5-15,0-5 16,-3-1-16,0 3 15,-3 7 1,-3 2-16,-3 3 16,0-2-1,0-7-15,0-5 16,1-1 0,-7-5-16,-6-4 15,-11 4-15,-7-1 16,7-5-1,-1-3-15,7-4 16,2-8 0,0 6-16,4-9 15,-1-3 1,-3 6-16,1-4 16,-4 1-16,-6 0 15,-2 3 1,2 0-16,4-6 15,-1 0 1,1-3-16,5 3 16,1-6-1,2 0-15,-6 0 16,4 11-16,-1 4 16</inkml:trace>
  <inkml:trace contextRef="#ctx0" brushRef="#br0" timeOffset="-70355.87">21294 13174 0,'0'0'0,"0"0"0,0 0 16,0 0-16,0 0 15,0 0 1,65 3-16,-3 3 16,18 0-1,6 2-15,-4 1 16,25-3 0,0-3-16,-7 3 15,-11-6 1,-3 0-16,26 0 15,-5-6-15,-12 6 16,-12 0 0,-6 0-16,14 0 15,13 0 1,-12 0-16,-12 0 16,-12 0-1,-6 0-15,15 0 16,9 0-16,-6 0 15,-9-3 1,-6 0-16,-9 3 16,0-3-1,12 3-15,12 0 16,0 0 0,-9 0-16,-6-3 15,-5 3-15,-1-3 16,9 0-1,15 0-15,-6 3 16,-9-5 0,-9 5-16,-6 0 15,1 0-15,8 0 16,15 0 0,-3-6-16,-3 6 15,-9 0 1,-9 0-16,-2 0 15,8 0 1,15 0-16,9 0 16,-6-6-16,-12 6 15,-9-3 1,-12 3-16,1 0 16,5 0-1,9 0-15,9 0 16,-2 0-1,-13 0-15,-9 0 16,-2 3-16,-4-3 16,-2 6-1,-7-6-15,4 0 16,-1 0 0,1 0-16,-3 0 15,-1 0 1</inkml:trace>
  <inkml:trace contextRef="#ctx0" brushRef="#br0" timeOffset="-64708.03">12045 14139 0,'0'0'0,"0"0"0,0 0 16,0 0-16,0 0 15,0 0 1,0 0-16,0 0 15,45 14 1,-15 13-16,2 8 16,1-5-1,11 0-15,6-4 16,4 1 0,2-9-16,-6-6 15,1 2-15,-4-8 16,0-3-1,12-3-15,33-12 16,9-11 0,-12 11-16,-12-3 15,-15 9 1,3 12-16,6 0 16,-3 0-16,0 0 15,-9-3 1,-2 0-16,-4-3 15,6 0 1,21 3-16,9-6 16,-6 3-16,-6 0 15,-12 0 1,3 3-16,15-3 16,9 0-1,-7 0-15,-11-3 16,-8 3-1,-4 0-15,15 3 16,20-6-16,-2 0 16,-6 0-1,-6 0-15,-3 6 16,12 0 0,-4 3-16,-11 0 15,-12 0 1,-5 8-16,-7-2 15,9-6-15,6 0 16,12-18 0,-3 6-16,-9-3 15,-12 6 1,-14 3-16,-7 0 16,1 6-16,-1 0 15,7 6 1,2 0-16,4 0 15,-1-3 1,0-3-16,1-6 16,-1-6-1,0 3-15,1-3 16,5 3-16,6 0 16,3 3-1,4 0-15,-4 3 16,0 0-1,3-6-15,18 0 16,38-15 0,7-14-16,-19 8 15,-23-3 1,9 12-16,2 4 16,-20 5-16,-14 12 15,-7 0 1,-6 5-16,-5-2 15,5 9 1,12-6-16,18-9 16,0-6-16,-3-6 15,-3-6 1,0 9-16,9-3 16,0 3-1,-12 3-15,-15 3 16,-6 3-16,-8 0 15,-4 0 1,-2 0-16,5-3 16,15 0-1,15-3-15,-2 0 16,-7 3 0,-6 3-16,-6 0 15,-8 3-15,-1 6 16,7 0-1,11 0-15,9-3 16,6-3 0,0-6-16,-3-6 15,3 6 1,18 0-16,2-6 16,-14 3-1,-18 3-15,-8 3 16,-7-3-16,-5 0 15,-4 0 1,6 6-16,10-6 16,5 0-1,3 0-15,-9 6 16,1-6-16,-7 5 16,-5 1-1,-7 3-15,4 3 16,-1 0-1,3 3-15,1-3 16,5-7 0,7 7-16,-4-9 15,0 3-15,-2-3 16,-1 0 0,0 0-16,7 0 15,8 3 1,9-6-16,3 0 15,0 6 1,-3 6-16,6 0 16,12 2-16,14 7 15,-2 6 1,-12-10-16,-6-5 16,8-6-1,13 9-15,-6-3 16,-10-6-1,19-12-15,17-3 16,-2 0-16,-16 0 16,-14 3-1,-3 0-15,-9 12 16,-3 9 0,-12 3-16,-6-6 15,-6 5 1,-5-8-16,-1-9 15,9 0-15,12-3 16,12 0 0,-3 0-16,-11 3 15,-7 3 1,3 0-16,9 0 16,12 3-16,0-6 15,-6 0 1,0-6-16,8-6 15,10-8 1,6 11-16,-12 3 16,-9 3-1,2-3-15,16-3 16,18-3-16,-7-2 16,-8-10-1,-9 3-15,-21 15 16,-15 6-1</inkml:trace>
  <inkml:trace contextRef="#ctx0" brushRef="#br0" timeOffset="-49830.53">14429 7779 0,'0'0'0,"0"0"0,-54 50 0,10-17 15,-9 5 1,-13 1-16,-13-1 15,-28 3 1,0-11-16,7-6 16,-16 8-1,-23 1-15,9-15 16,3 2 0,-10 4-16,-11-9 15,12-9-15,-3 0 16,-12 0-1,6-6-15,6 0 16,-12 0 0,0-15-16,12-15 15,20 4-15,-2-7 16,-6-11 0,29-7-16,18-5 15,9-15 1,12-18-16,17-3 15,19 4 1,23-1-16,6-32 16,29-27-16,7 8 15,29 13 1,41-9-16,24-3 16,-26 44-1,5 30-15,27 9 16,-5 18-16,2 11 15,24 15 1,-18 12-16,32 12 16,22 12-1,-4 17-15,27 9 16,-24 30 0,-38 0-16,-3 9 15,-24 11-15,-23 16 16,-10 14-1</inkml:trace>
  <inkml:trace contextRef="#ctx0" brushRef="#br0" timeOffset="-49321.52">16889 10123 0,'0'0'0,"0"0"16</inkml:trace>
  <inkml:trace contextRef="#ctx0" brushRef="#br0" timeOffset="-37574.64">7661 7077 0,'0'0'0,"0"0"0,0 0 0,0 0 0,0 0 16,0 0-1,0 0-15,0 0 16,0 0-1,-17-29-15</inkml:trace>
  <inkml:trace contextRef="#ctx0" brushRef="#br0" timeOffset="11125.72">15847 10129 0,'0'0'0,"0"0"0,0 0 0,0 0 15,0 0-15,0 0 16,0 0 0,0 0-16,41-30 15,-8 21 1,5 3-16,1 0 15,20 6-15,12-3 16,12-3 0,14-3-16,4-5 15,6-1 1,-4 0-16,-8 0 16,-15 9-1,-12 0-15,6 1 16,3 2-16,6 6 15,-3 2 1,-6 1-16,-3 0 16,0-6-1,21 6-15,-4-6 16,-8 0 0,-6 6-16,-9-6 15,1 3-15,8 3 16,14 0-1,-11 0-15,-6 0 16,-8-6 0,-10 0-16,-6 6 15,7 0-15,5 5 16,6 10 0</inkml:trace>
  <inkml:trace contextRef="#ctx0" brushRef="#br0" timeOffset="19791.56">24301 17566 0,'0'0'0,"0"0"0,0 0 0,0 0 15,-18-33 1,36-17-16,56-98 16,74-107-1,62-58-15,42 46 16,0 36-16</inkml:trace>
  <inkml:trace contextRef="#ctx0" brushRef="#br0" timeOffset="35955.02">26151 15035 0,'0'0'0,"0"0"0,0 0 0,0 0 0,0 0 16,-20-26-1,20 14-15,3-3 16,3 0 0,2-6-16,1 10 15,6-4-15,3 3 16,3 6 0,-1 0-16,4 3 15,0 6 1,2 6-16,1 18 15,6 23 1,-1 9-16,1 0 16,-7-8-1,-2-1-15,-3-17 16,-7-1-16,1-5 16,-3-10-1,0 4-15,-3-6 16,0-6-16,0 6 15,-1-3 1,7-1-16,6 7 16</inkml:trace>
  <inkml:trace contextRef="#ctx0" brushRef="#br0" timeOffset="36253.6">26797 14870 0,'0'0'0,"0"0"0,0 0 15,0 0 1,-59 20-16,-10 54 15,-16 30 1,2 11-16,6-20 16,18-33-1,17-20-15,18-19 16,13-5-16,5-9 16</inkml:trace>
  <inkml:trace contextRef="#ctx0" brushRef="#br0" timeOffset="36807.41">26193 14633 0,'0'0'0,"0"0"0,0 0 16,0 0-1,0 0-15,12-39 16,2 10 0,7-10-16,9-14 15,-1 0 1,-2-1-16,-3 1 15,-4 15-15,-5 5 16,-3 9 0,0 4-16,-3 8 15,0 3 1,-3 6-16,0 6 16,2 0-16,4 15 15,3 5 1,9 7-1,14 14-15,18 7 16</inkml:trace>
  <inkml:trace contextRef="#ctx0" brushRef="#br0" timeOffset="37486.43">27105 14985 0,'0'0'0,"0"0"0,0 0 16,0 0-16,0 0 15,59-27 1,-9 21-16,3-2 15,-2 2 1,-4 0-16,-8 3 16,-4 0-1,-2 6-15,-7 6 16,-2 5 0</inkml:trace>
  <inkml:trace contextRef="#ctx0" brushRef="#br0" timeOffset="37738.6">26998 15210 0,'0'0'0,"0"0"0,0 0 15,0 0 1,53-9-16,-5 3 15,5 6-15,6 0 16,9 0 0,3 0-1,12 0-15,-3 0 16,3 0-16</inkml:trace>
  <inkml:trace contextRef="#ctx0" brushRef="#br0" timeOffset="38503.05">28342 14526 0,'0'0'0,"0"0"16,0 0-16,0 0 16,0 0-16,-71 83 15,-9 41 1,-12 39 0,21-30-16,21-29 15,17-36-15,13-24 16,5-11-1,6-18-15,3-9 16,3-6 0,3-6-16,0 6 15,15-68-15,6-9 16,8-18 0,4 0-16,5 7 15,1 5 1,8 0-16,-3 18 15,-2 14-15,-12 19 16,-10 14 0,-5 9-16,-3 9 15,3 15 1,-1 18-16,4 23 16,-3 21-1,-3 0-15,3 29 16,-3-20-16,-4-12 15,-2-15 1,-3-8-16,0-13 16,-3-11-1,0-4-15,3-5 16,3-3 0</inkml:trace>
  <inkml:trace contextRef="#ctx0" brushRef="#br0" timeOffset="38722.64">27939 15106 0,'0'0'0,"0"0"0,0 0 15,0 0 1,39-26-16,-1 20 15,19-6 1,5 0-16,12-3 16,3 15-1,0 0-15</inkml:trace>
  <inkml:trace contextRef="#ctx0" brushRef="#br0" timeOffset="39277.05">28549 14334 0,'0'0'0,"0"0"0,0 0 15,-23-33-15,23 30 16,5 0-1,13-3-15,21-2 16,14-4 0,9 3-16,3-3 15,-6 0-15,-8 6 16,-13 0 0,-5 6-16,-9 6 15,-7 6 1</inkml:trace>
  <inkml:trace contextRef="#ctx0" brushRef="#br0" timeOffset="39453.38">28854 14275 0,'0'0'0,"0"0"16,0 0-16,0 0 16,0 0-1,-29 23-15,8 19 16,-9 35-16,1 9 15,2 35 1,0 24-16</inkml:trace>
  <inkml:trace contextRef="#ctx0" brushRef="#br0" timeOffset="40136.78">29328 14523 0,'0'0'0,"0"0"0,0 0 16,0 0 0,0 0-16,-42 33 15,-20 59-15,-18 29 16,0 30-1,18-36-15,18-20 16,11-30 0,12-26-16,7-10 15,5-14 1,6-9-16,3-12 16,0 6-16,21-50 15,5-21 1,10-12-16,-4 0 15,1 0 1,5 12-16,-5 6 16,-6 9-16,-4 11 15,-5 13 1,-3 11-16,-3 9 16,-4 12-1,1 9-15,0 15 16,0 23-1,0 27-15,0 21 16,3 2-16,-3-8 16,-3-24-1,-4-8-15,1-10 16,0-12 0,-9 4-16,-5-7 15</inkml:trace>
  <inkml:trace contextRef="#ctx0" brushRef="#br0" timeOffset="40353.6">29002 15068 0,'0'0'0,"0"0"0,0 0 16,0 0-16,0 0 15,0 0 1,24-33-16,26 24 15,6-2 1,10-1-16,-1 6 16,-9 12-1,-6 0-15</inkml:trace>
  <inkml:trace contextRef="#ctx0" brushRef="#br0" timeOffset="40552.66">29686 14689 0,'0'0'0,"0"0"16,12-41-16,-3 32 15,3 9-15,-12 0 16,35 47 0,-14 15-16,-3 45 15,-15 11 1,-18 6-1,-39 36-15,-28 15 16</inkml:trace>
  <inkml:trace contextRef="#ctx0" brushRef="#br0" timeOffset="41002.35">27919 14408 0,'0'0'0,"0"0"0,-15 32 15,-6 34 1,-11 49-16,5 9 16,18-5-1,21-7-15,20-14 16,31-9-16,22 2 16</inkml:trace>
  <inkml:trace contextRef="#ctx0" brushRef="#br0" timeOffset="42638.18">29645 14334 0,'0'0'0,"0"0"15,0 0 1,-21-33-16,18 30 15,3 0 1,0 0-16,0 0 16,3 1-16,0-1 15,3 0 1,3-3-16,2 0 16,4 0-1,3 3-15,0-3 16,0 0-16,-4 0 15,1 0 1,-3 6-16,0-6 16,-3 6-1,0 0-15,-1 0 16,1 0 0,9 6-16,9 12 15</inkml:trace>
  <inkml:trace contextRef="#ctx0" brushRef="#br0" timeOffset="42969.07">30213 13988 0,'0'0'0,"0"0"15,0 0-15,0 0 16,0 0-1,0 0-15,9 59 16,-6 18 0,6 62-16,5 56 15</inkml:trace>
  <inkml:trace contextRef="#ctx0" brushRef="#br0" timeOffset="43685.91">30997 14494 0,'0'0'0,"0"0"16,0 0-1,0 0-15,0 0 16,-41 9-1,-12 65-15,-33 53 16,-15 18 0,9-9-16,30-47 15,24-24-15,11-24 16,9-20 0,9-3-16,4-9 15,5-9 1,0 0-16,0 0 15,38-65 1,12-7-16</inkml:trace>
  <inkml:trace contextRef="#ctx0" brushRef="#br0" timeOffset="43901.3">30932 14491 0,'0'0'0,"0"0"0,0 0 15,0 0 1,0 0-16,0 0 15,0 44 1,-3 36-16,3 15 16,0 14-1,3 1-15,-3-21 16,0-18 0,-3-15-16,3-12 15,-3 1-15,0-1 16</inkml:trace>
  <inkml:trace contextRef="#ctx0" brushRef="#br0" timeOffset="44144.1">30571 15091 0,'0'0'0,"0"0"16,0 0-16,0 0 16,39-32-16,-13 23 15,7-6 1,-1 6-16,4 1 16,-4 8-1,4 8-15</inkml:trace>
  <inkml:trace contextRef="#ctx0" brushRef="#br0" timeOffset="44785.89">31006 14115 0,'0'0'0,"30"-12"16,8 0-16,25-9 16,8 7-16,0-4 15,0 6 1,-9 0-16,-12 3 16,-14 3-1,-13 6-15,-5 6 16,-6 6-1</inkml:trace>
  <inkml:trace contextRef="#ctx0" brushRef="#br0" timeOffset="44939.32">31356 14109 0,'0'0'0,"0"0"15,0 0 1,-33 53-16,12 3 15,7 21-15,8 18 16</inkml:trace>
  <inkml:trace contextRef="#ctx0" brushRef="#br0" timeOffset="45871.52">31903 14159 0,'0'0'0,"0"0"0,0 0 0,0 0 0,0 0 15,-6 39 1,-6 38-16,-11 44 16,-4 18-1,3-15-15,4-23 16,-1-9 0,9-12-16,0-21 15,6-21-15,1-11 16,2-9-1,0-6-15,3-7 16,0-5 0,0-2-16,0 2 15,0 0 1,17-48-16,1 19 16,3-4-1,3 0-15,2 7 16,4 5-16,2 3 15,1 12 1,-6 1-16,-7 10 16,-2 1-1,0 9-15,-6 3 16,-6 14-16,-9 4 16,-6 2-1,-9 4-15,-3-4 16,0-2-1,1-9-15,-1-10 16,3-8 0,1-3-16,-1-6 15,0-6-15,-9-9 16,-5-14 0</inkml:trace>
  <inkml:trace contextRef="#ctx0" brushRef="#br0" timeOffset="47747.36">26288 16879 0,'0'0'0,"0"0"0,0 0 15,-33-30 1,27 16-16,0-10 16,3-3-16,3-2 15,3-4 1,6-5-16,6-1 15,9 7 1,2 2-16,-2 3 16,-3 16-1,-4 2-15,1 9 16,9 17-16,11 28 16,13 20-1,-1 0-15,3 6 16,-5-15-1,-13-8-15,-8-19 16,-7-5-16,-5-9 16,-6-3-1,-3-4-15,0-2 16,3-3 0</inkml:trace>
  <inkml:trace contextRef="#ctx0" brushRef="#br0" timeOffset="48051.39">26874 16403 0,'0'0'0,"0"0"15,0 0-15,0 0 16,0 0-16,0 0 15,-51 50 1,-5 27-16,-3 17 16,0-8-1,8-15-15,10-14 16,5-13 0,10-12-16,2-8 15,9-6-15,6-9 16,9-3-1,3-6-15</inkml:trace>
  <inkml:trace contextRef="#ctx0" brushRef="#br0" timeOffset="48575.18">26418 16039 0,'0'0'0,"0"0"0,0 0 16,0 0 0,0 0-16,0 0 15,0 0 1,0 0-16,0 0 15,0 0-15,-6-39 16,21 18 0,-1-2-16,1 8 15,0 3 1,-3 0-16,-3 12 16,0 0-1,0 0-15,2 6 16,1 0-16,0 9 15,6 3 1,8 26-16,13 27 16</inkml:trace>
  <inkml:trace contextRef="#ctx0" brushRef="#br0" timeOffset="49219.31">27161 16568 0,'0'0'0,"0"0"16,0 0 0,0 0-16,0 0 15,0 0 1,41-20-16,7 17 16,8 0-16,0 3 15,0 3 1,4 0-16,-1-1 15,-6-2 1,-9 0-16,-8 3 16,-9 0-1,-7 3-15</inkml:trace>
  <inkml:trace contextRef="#ctx0" brushRef="#br0" timeOffset="49606.89">27102 16843 0,'0'0'0,"0"0"0,0 0 15,0 0 1,0 0-16,0 0 15,0 0 1,0 0-16,0 0 16,0 0-16,71 12 15,-9-6 1,6-3-16,0-3 16,0-3-1,-3-3-15,-3 0 16,-11 6-1,-16 0-15,-11 0 16,-6 0-16,-6 0 16,-4 0-1,-2 0-15,-3-6 16</inkml:trace>
  <inkml:trace contextRef="#ctx0" brushRef="#br0" timeOffset="51960.25">28372 16266 0,'0'0'0,"0"0"15,0 0-15,0 0 16,0 0-16,-42 60 15,10 22 1,-7 34-16,1-10 16,5-20-1,9-21-15,7-23 16,5-16 0,3-8-16,3-12 15,3-9-15,0-12 16,3-17-1,6-33 1,3-9-16,0 3 16,9 3-16,17-9 15,12 3 1,7 6-16,8 11 16,-6 16-16,-9 23 15,-5 12 1,-10 12-16,4 12 15,-3 12 1,-13 5-16,-11-2 16,-6-7-1,-6-8-15,-6 3 16,-3-9 0,-2 2-16,-1-8 15,0 0-15,0-3 16,3 0-1,1-3-15,2 0 16,0 6 0,3-6-16,0 6 15,3 0 1,3 12-16,3 8 16,3 16-16,0 5 15,3 3 1,0-2-16,-1-4 15,-2-5 1,0-10-16,3-8 16,6-3-16</inkml:trace>
  <inkml:trace contextRef="#ctx0" brushRef="#br0" timeOffset="52495.72">28564 16104 0,'0'0'0,"0"0"16,0 0-16,0 0 16,0 0-1,0 0-15,0 0 16,0 0-16,0 0 16,0 0-1,0 0-15,30-9 16,8 3-1,9-6-15,-2 6 16,-7-3-16,-5 3 16,-9 0-1,-4 0-15,-2 12 16,0 0 0</inkml:trace>
  <inkml:trace contextRef="#ctx0" brushRef="#br0" timeOffset="52695.85">29052 15923 0,'0'0'0,"0"0"0,0 0 16,0 0-1,0 0-15,0 0 16,0 0-16,-11 71 15,-10 24 1,-6 14-16</inkml:trace>
  <inkml:trace contextRef="#ctx0" brushRef="#br0" timeOffset="53517.95">29597 16115 0,'0'0'0,"0"0"16,-53 27-16,6 12 16,-16 29-1,-11 29 1,9 4-16,21 5 16,26-29-16,15-17 15,15-10 1,6-9-16,5-17 15,4-6-15,3-12 16,-1-12 0,16-12-16,14-20 15,0-19 1,-9-2-16,-14 9 16,-9 2-16,-7 4 15,-8 6 1,-9 2-16,-9 4 15,-3 5 1,-3 3-16,-5 3 16,-1 10-1,3 2-15,3 3 16,0 6 0,1 6-16,-1 3 15,0 17 1,0 10-16,3 17 15,3 15-15,6-3 16,6-3 0,18-2-16,14-4 15,10-12 1,-4-14-16,-5-15 16,-4-12-16,1 2 15</inkml:trace>
  <inkml:trace contextRef="#ctx0" brushRef="#br0" timeOffset="54516.72">29920 15885 0,'0'0'0,"0"0"15,0 0 1,0 0-16,29-12 15,16 12-15,8-6 16,3 0 0,4 0-16,-7-3 15,-6 3 1,-8 0-16,-10 3 16,-14 3-16,-6 3 15</inkml:trace>
  <inkml:trace contextRef="#ctx0" brushRef="#br0" timeOffset="54700.61">30293 15891 0,'0'0'0,"0"0"0,0 0 16,0 0-1,-36 20-15,-5 25 16,-24 38-1,-3 14-15,5 16 16,7 8 0</inkml:trace>
  <inkml:trace contextRef="#ctx0" brushRef="#br0" timeOffset="55518.55">30808 15941 0,'0'0'0,"0"0"0,0 0 15,0 0 1,0 0-16,0 0 16,0 0-16,0 53 15,-18 36 1,-17 53-16,-10-9 15,4-14 1,11-34-16,7-23 16,2-20-1,6-18-15,6-4 16,3-8-16,3-6 16,0-6-1,3 0-15,0 0 16,0 0-1,0 0-15,95-98 16,-48 57 0,4 5-16,-4 7 15,-8 17-15,-4 9 16,-2 3 0,-4 9-16,-5 15 15,-3 2 1,-10 7-16,-13-1 15,-10 7 1,-9 5-16,-12 7 16,-5-7-1,-4 0-15,-2-11 16,-3-7-16,5-26 16,7-14-1,-1-16-15</inkml:trace>
  <inkml:trace contextRef="#ctx0" brushRef="#br0" timeOffset="57582.67">25873 14452 0,'0'0'0,"0"0"0,0 0 16,0 0-16,0 0 16,0 0-1,-18-35-15,15 26 16,-3-3-1,1 0-15,-4 3 16,-3 3-16,0 3 16,0 3-1,0 0-15,12 0 16,-29 3 0,14 0-16,0 0 15,0 0 1,0 3-16,1 0 15,-1 0-15,3 6 16,0 3 0,3 8-16,0-2 15,1 6 1,2-4-16,0 10 16,3-3-1,0 2-15,0 1 16,3-7-16,3 7 15,3-4 1,3-2 0,2 0-16,1 5 15,0-2-15,0 2 16,-3 1-16,0-1 16,-3 1-1,0 0-15,-3-4 16,-3-2-1,0 5-15,0-2 16,-3-3 0,-3 5-16,-3 1 15,-3-1 1,-3 4-16,-3-4 16,-2-5-16,-4 3 15,3-4 1,1-5-16,5-9 15,3-6 1,3 3-16,3-4 16,0-2-1,3 0-15,0-3 16,0 0-16,3 0 16,0 0-1,0 3-15,3 0 16,0-3-1,0 6-15,3 9 16,3 0 0,3 0-16,0 11 15,-1-2-15,1-3 16,0 5 0,0-2-16,-3 3 15,0 2 1,0-2-16,-3 5 15,-3 7 1,-1-7-16,-2 7 16,0 2-16,-2 7 15,-1 2 1,-3 6-16,0-6 16,0-8-1,0 2-15,3-5 16,0-1-16,0-2 15,3-7 1,3-5-16,0 9 16,0 5-1,3 12-15,0 4 16,0-4 0,0 0-16,2-5 15,1 5-15,0-12 16,6 1-1,6-1-15,11-5 16,19-3 0,8-10-16</inkml:trace>
  <inkml:trace contextRef="#ctx0" brushRef="#br0" timeOffset="62698.23">28058 15666 0,'0'0'0,"0"0"0,0 0 0,74-42 0,26 10 15,22-1 1,23 6-16,3 4 15,-15 5-15,-26 9 16,-13 3 0</inkml:trace>
  <inkml:trace contextRef="#ctx0" brushRef="#br0" timeOffset="63667.24">28212 17252 0,'0'0'0,"41"-12"0,27-15 16,21-5-16,29-13 15,-17 22 1,-12 8-16</inkml:trace>
  <inkml:trace contextRef="#ctx0" brushRef="#br0" timeOffset="65165.44">26477 16044 0,'0'0'0,"0"0"0,0 0 16,0 0-1,-44 30-15,8 6 16,-8 8 0,2 12-16,7-8 15,11-1 1,12-9-16,6-2 15</inkml:trace>
  <inkml:trace contextRef="#ctx0" brushRef="#br0" timeOffset="65416.08">26699 16056 0,'0'0'0,"0"0"16,0 0-1,0 0-15,0 0 16,0 0-16,0 0 16,0 0-1,3 33-15,27-10 16,14-2-1</inkml:trace>
  <inkml:trace contextRef="#ctx0" brushRef="#br0" timeOffset="77476.01">28354 16530 0,'0'0'0,"0"0"0,0 0 0,0 0 0,0 0 16,0 0-16,6-30 16,-3 21-1,0-3-15,0 10 16,-3-4 0,0 0-16,0 3 15,0 0 1,3-3-16,0 0 15,-3 0-15,3 0 16,-1 0 0,-2 0-16,0 3 15,0 0 1,0 0-16,0-3 16,0 6-1,0-5-15,0 5 16,0-6-16,0 6 15,0-3 1,0 0-16,0 3 16,0 0-1,0 0-15,0 0 16,3 0 0,-3 0-16,0 0 15,0 0-15,0 0 16,27 29-1,-18-14-15,3 3 16,0 3 0,2 2-16,13 4 15,9 2-15</inkml:trace>
  <inkml:trace contextRef="#ctx0" brushRef="#br0" timeOffset="104114.01">27898 15553 0,'0'0'0,"0"0"0,0 0 0,0 0 16,0 0-16,0 0 15,0 0 1,0 0-16,0 0 16,0 0-1,0 0-15,0 0 16,41 0-16,-11-6 16,17-3-1,16 3-15,5-5 16,-6-1-1,-6 9-15,-3 0 16,-2 3 0,2 0-16,6 0 15,0 0-15,6 0 16,-2-3 0,-7 0-16,-6 0 15,-5 0 1,-7 3-16,-2 0 15,-4 0 1,-2 0-16,-7 0 16,-5 3-16,-3 3 15,0 9 1,0 11 0</inkml:trace>
  <inkml:trace contextRef="#ctx0" brushRef="#br0" timeOffset="105162.34">29790 14902 0,'0'0'0,"0"0"0,0 0 16,0 0-1,0 0-15,0 0 16,59-32-16,-21 11 16,10 3-1,-7 12-15,-8 6 16,-7 12-1</inkml:trace>
  <inkml:trace contextRef="#ctx0" brushRef="#br0" timeOffset="111757.28">28090 15592 0,'0'0'0,"0"0"0,0 0 0,0 0 0,0 0 16,-29 0-1,29 0-15,0 0 16,0 0 0,0 0-16,0 0 15,92-12 1,-24 3-16,6 3 16,3-6-16,8 3 15,4 0 1,-9-5-16,-9 2 15,-9 6 1,-2 3-16,-4 3 16,0 0-1,-6 0-15,4-3 16,-1-3-16,-9-3 16,-5 3-1,-10 0-15,-8 6 16,-6-3-1,-3 0-15,-3 3 16,-3-3 0,-3 3-16,-3-3 15,0 3-15,0 0 16,0 0 0,0 0-16,-92-20 15,39 14 1,-13 6-16,-22 6 15,-28 0 1,4 5-16,14-5 16,12 3-16,6 3 15,-6 3 1,3 3-16,15-6 16,21 2-1,9-5-15,8-6 16,6 3-1,9 0-15,4-6 16,5 0-16,6 0 16,0 0-1,0 0-15,0 0 16,80 9 0,-24-3-16,21-3 15,3 0-15,12-3 16,8-6-1,-5-9-15,-6 3 16,-15 9 0,-12 3-16,-6 0 15,-6 3 1,-5-3-16,-7 0 16,-5 0-16,-6 0 15,-4 0 1,-2 0-16,-3 0 15,-3 0 1,-7 0-16,1 0 16,-3 0-16,0 0 15,-3 0 1,0 0 0,-3 6-16,0 0 15</inkml:trace>
  <inkml:trace contextRef="#ctx0" brushRef="#br0" timeOffset="117272.37">28064 17190 0,'0'0'0,"0"0"0,0 0 0,0 0 0,0 0 0,0 0 15,0 0 1,17-42-16,19 25 15,14-4 1,7 3-16,5 0 16,0-2-1,-3 2-15,0-3 16,-8 9-16,-13 6 16,-8 0-1,-10 1-15,-8 2 16,-6 3-1,-3 0-15,-3 0 16,-3 0 0,-3 0-16,-6 0 15,12 0-15,-47 5 16,9 1 0,-7 0-16,-11-3 15,6 3 1,5 0-16,13 0 15,8-3-15,9 0 16,9 0 0,6-3-16,0 0 15,0 0 1,0 0-16,86 6 16,-39-9-1,7 3-15,-1 0 16,-6 0-1,-8 0-15,-12 0 16,-7 0-16,-5 0 16,-6 0-1,-6 0-15,-3 0 16,0 0 0,0 0-16,0 0 15,-68 0-15,26 0 16,-2 0-1,-9 3-15,2 0 16,10 0 0,8-3-16,10 6 15,8-6 1,9 6-16,6-6 16,0 0-16,0 0 15,0 0 1,92 23-16,-51-14 15,-2-9 1,-7 6-16,-8-6 16,-9 0-1,-9 0-15,-6 0 16,0 0-16,0 0 16,0 0-1,-63 0-15,31-6 16,-1 6-1,10-6-15,5 6 16,9 0 0,9 0-16,0 0 15,0 0-15,0 0 16,89 6 0,-15 0-16,21 3 15,17-3 1</inkml:trace>
  <inkml:trace contextRef="#ctx0" brushRef="#br0" timeOffset="143902.71">25500 14819 0,'0'0'0,"0"0"0,0 0 0,0 0 0,0 0 16,0 0-1,-35-9-15,20 15 16,-3 0-16,3 3 15,0-3 1,4 6-16,2-3 16,6 0-1,0-6-15,3 2 16,0 1 0,0 3-16,0-3 15,0 0-15,0 0 16,0 0-1,0 6-15,0 0 16,0-4 0,0 4-16,0-12 15,6 33 1,-3-15-16,0-4 16,3-2-1,-1 6-15,1-3 16,0 6-16,-3-4 15,0 1 1,0 0-16,0-3 16,-3 5-16,0-2 15,-3 6 1,-3-4-16,-3 10 16,-2-3-1,-1-1-15,0-2 16,-3 0-1,0-7-15,0 10 16,1-9 0,-1 5-16,0-2 15,0-3 1,0-3-16,1 3 16,-1 2-16,0-8 15,3 3 1,0-3-16,1-6 15,2 5 1,3-5-16,3 0 16,0-3-16,3 0 15,0 0 1,0 0-16,0 0 16,0-3-1,0 6-15,0-6 16,3 6-16,0 0 15,0 0 1,0 3-16,3 0 16,-1-1-1,1-2-15,0 6 16,3 0 0,0-3-16,3 6 15,3-3-15,0-1 16,-1 1-1,1 6-15,-3-3 16,0 0 0,0-1-16,-3-5 15,-1 6 1,1-3-16,-3 0 16,0 0-16,0 2 15,0 4 1,-3 3-16,3-3 15,0 8 1,-3-2-16,0-3 16,3 11-1,0-8-15,-1 2 16,1 1-16,0-3 16,0 2-1,-3-8-15,0 6 16,0-3-1,-3-1-15,0 1 16,0-3 0,-3-1-16,0 7 15,-3 0-15,0 0 16,0 8 0,-2 1-16,2-4 15,0 4 1,0-7-16,3 4 15,3-3 1,0-1-16,0 4 16,3-1-16,3 7 15,0 2 1,0 1-16,-1-7 16,10 7-1,18 5-15,20 13 16</inkml:trace>
  <inkml:trace contextRef="#ctx0" brushRef="#br0" timeOffset="149185.54">31172 16663 0,'0'0'16,"0"0"-16,-18-33 0,15 22 0,0-1 15,0 3-15,3 3 16,0 3 0,0 3-16,0 0 15,0 0 1,0 0-16,0 0 16,21 62-16,-12-35 15,-3-1 1,0-2-16,0 6 15,0-4 1,3-5-16,-1 3 16,1-4-1,0-2-15,0-3 16,0-3-16,0-3 16,0-3-1,0-3-15,0-3 16,2-3-1,7-12-15,9-6 16,11-17-16,10-16 16,2-11-1,-3 0 1,-5 15-16,-10 11 16,-8 7-16,-3 5 15,-4 3 1,1 7-16,0-4 15,0 21-15,0 6 16</inkml:trace>
  <inkml:trace contextRef="#ctx0" brushRef="#br0" timeOffset="162586.27">31592 16977 0,'0'0'0,"0"0"0,0 0 0,0 0 0,0 0 0,0 0 0,0 0 0,0 0 16,0 0-16,0 0 16,0 0-1</inkml:trace>
  <inkml:trace contextRef="#ctx0" brushRef="#br0" timeOffset="164866.98">32105 15598 0,'0'0'0,"0"0"16,0 0-16,0 0 15,0 0-15,0 0 16,0 0-1,0 0-15,0 0 16,0 0 0,0 0-16,0 0 15,0 0-15,-24-33 16,21 33 0,3-6-16,0 6 15,0-6 1,0 6-16,0-3 15,0 0 1,0 0-16,0 0 16,0 0-1,0 0-15,3-5 16,3 2-16,3-9 16,3-15-1,5-8-15,10-13 16,8-14-1,7-12-15,-4-5 16,-2 13-16,2 4 16,10 3-1,11-9-15,3 12 16,3 6 0</inkml:trace>
  <inkml:trace contextRef="#ctx0" brushRef="#br0" timeOffset="117092.44">14997 10442 0,'0'0'0,"0"0"0,0 0 0,0 0 16,0 0-1,-21 36-15,21-21 16,6 5-16,3-2 15,6 6 1,6-10-16,5 4 16,10-12-1,20-9-15,21-12 16,3 4 0,-9 5-16,-12 6 15,-9 6 1,-8 5-16,-1 10 15,-5-3-15,-7 0 16,-2-4 0,0-2-16,-1-3 15,1-6 1,3-6-16,11-12 16,9 1-1,4-10-15,-10 6 16,-5 9-16,-7-3 15,-8 12 1,-3 0-16,-4 6 16,1 0-1,3-3-15,2 0 16,4-3-16,9-6 16,17-12-1,9-8-15,3-7 16,-3 4-1,1 11-15,-7 3 16,-6 9 0,-3 6-16,-5 6 15,-7 0-15,4 0 16,-4-3 0,4-6-16,8-9 15,12-6 1,7-2-16,-7 5 15,-9 6 1,-8 9-16,-7 6 16,-5 0-16,2 0 15,-2 0 1,-3 0-16,-1-6 16,4-6-1,2 0-15,4-3 16,-4 3-16,-2 0 15,-6 6 1,-4 0-16,-2 0 16,3 3-1,6 0-15,5 0 16,1-3 0,-1 0-16,1 0 15,-1 0 1,1 3-16,0 0 15,-4 9-15,1 0 16,-1-1 0,10-2-16,11 3 15,15 3 1,-3-12-16,1-3 16,-4-6-1,-3 0-15,0 0 16,-8 0-16,-1 12 15,-6 0 1,1 3-16,-4 0 16,-2-6-1,-1 3-15,1-12 16,8 0 0,10-9-16,8-9 15,3 12-15,-3 4 16,-3 2-1,-8 15-15,-4-1 16,-6 1 0,-5-3-16,-1 0 15,1 0-15,0-12 16,5 6 0,3-6-16,-2 6 15,-4 0 1,1 6-16,-1 6 15,-5 0 1,-4-3-16,1 3 16,3-1-16,-1-8 15,4-3 1,8 0-16,9 0 16,10 3-1,-4 6-15,-6 3 16,-9 0-1,-8-3-15,-3-3 16,-1-6-16,1 0 16,2 0-1,10-9-15,8-3 16,9 0 0,0 12-16,-6 0 15,-2 0 1,-1 0-16,0 6 15,4-6-15,5-6 16,3 18 0,0 9-1</inkml:trace>
  <inkml:trace contextRef="#ctx0" brushRef="#br0" timeOffset="126977.55">14272 7868 0,'0'0'0,"0"0"0,0 0 0,0 0 0,-33-24 16,27 15-16,3 3 15,0 0 1,0 0-16,0 0 16,0 3-1,3 0-15,0 0 16,0-3-16,0 6 16,0-5-1,0 5-15,0 0 16,0 0-1,0 0-15,36 38 16,-18-20 0,2-3-16,-2 2 15,-3-5-15,3-3 16,-1-9 0,13-9-16,29-35 15,30-57 1,53-29-16,-17 6 15,-22 5 1,-17 13-16,-24 29 16,-6 32-16,4 13 15</inkml:trace>
  <inkml:trace contextRef="#ctx0" brushRef="#br0" timeOffset="127806.04">18310 10060 0,'0'0'0,"0"0"16,0 0-16,0 0 15,0 0 1,0 0-16,0 0 15,0 0-15</inkml:trace>
  <inkml:trace contextRef="#ctx0" brushRef="#br0" timeOffset="134342.95">25941 15698 0,'0'0'0,"0"0"0,0 0 0,-47 9 0,23-3 15,0-6-15,4 6 16,2-6-1,6 6-15,3-6 16,3 6-16,3-3 16,3 0-1,0-3-15,0 0 16,77 20 0,-17-14-16,11-6 15,29 0 1,7-6-16,-7 6 15,-14 0 1,-12 0-16,3 0 16,15 0-16,-3 0 15,-3-6 1,-3 1-16,5-10 16,7-6-1,0 6-15,-15 6 16,-15 3-16,-9 0 15,-8 6 1,-4-2-16,6-1 16,7-3-1,2 3-15,0 3 16,-6 3-16,-2 3 16,-7-3-1,-6-1-15,-2-2 16,-3 0-1,-1 0-15,1 0 16,2 0 0,4 0-16,8 6 15,6 0-15,1 0 16,-1 0 0,-6-3-16,1 0 15,2 0 1,9-3-16,18 3 15,6 0 1,-3-3-16,-9 0 16,0 0-1,0 0-15,9 0 16,3 6-16,-6 0 16,-6 0-1,-3-3-15,6-6 16,12-3-1,6 0-15,-7 6 16,-11-6-16,3 6 16,12-6-1,18-3-15,-1 3 16,-17-6 0,3 1-16,0-10 15,-6 3 1,-1 9-16,-8 3 15,-9 0-15,-2 0 16,-1 1 0,0-1-16,6 6 15,6 0 1,0 0-16,3 6 16,12-12-16,17 6 15,9 6 1,-11-6-16,-12 0 15,0-6 1,-7 6-16,-8 11 16,-3 10-1</inkml:trace>
  <inkml:trace contextRef="#ctx0" brushRef="#br0" timeOffset="135324.58">26009 17471 0,'0'0'0,"0"0"16,0 0-16,-35-27 16,20 24-1,0-3-15,6 3 16,3 0-16,3 0 15,3 1 1,0 2-16,0 0 16,0 0-1,60-12-15,2 12 16,47 0 0,22-6-16,2 6 15,56-12-15,-5-9 16,-1 3-1,10 4-15,-33 2 16,17 3 0,-8 9-16,-24 0 15,39-6 1,-10 6-16,-20 0 16,30 0-16,-16 3 15,-20-3 1,36 6-16,-21 0 15,-18 6 1,38-9-16,-17-3 16,12-3-16,17 3 15,-29 3 1,38 0-16,-14 2 16,-16-2-1,25 0-15,-37-3 16,10-6-1,12-2-15,-42 5 16,-21 3 0</inkml:trace>
</inkml:ink>
</file>

<file path=ppt/ink/ink8.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3:09:15.145"/>
    </inkml:context>
    <inkml:brush xml:id="br0">
      <inkml:brushProperty name="width" value="0.05292" units="cm"/>
      <inkml:brushProperty name="height" value="0.05292" units="cm"/>
      <inkml:brushProperty name="color" value="#FF0000"/>
    </inkml:brush>
    <inkml:context xml:id="ctx1">
      <inkml:inkSource xml:id="inkSrc124">
        <inkml:traceFormat>
          <inkml:channel name="X" type="integer" max="1920" units="cm"/>
          <inkml:channel name="Y" type="integer" max="1200" units="cm"/>
          <inkml:channel name="T" type="integer" max="2.14748E9" units="dev"/>
        </inkml:traceFormat>
        <inkml:channelProperties>
          <inkml:channelProperty channel="X" name="resolution" value="67.13287" units="1/cm"/>
          <inkml:channelProperty channel="Y" name="resolution" value="67.03911" units="1/cm"/>
          <inkml:channelProperty channel="T" name="resolution" value="1" units="1/dev"/>
        </inkml:channelProperties>
      </inkml:inkSource>
      <inkml:timestamp xml:id="ts1" timeString="2024-03-27T03:21:00.368"/>
    </inkml:context>
  </inkml:definitions>
  <inkml:trace contextRef="#ctx0" brushRef="#br0">19174 5382 0,'0'0'0,"0"0"0,0 0 0,32 26 16,-8-20-16,6-6 15,14-6 1,21-6-16,21-8 16,-6 8-1,-6 9-15,-15 3 16,-8 3-16,-4 9 16,-9 2-1,-5-2-15,-3 0 16,-1-6-16,7 6 15,5-6 1,10-6-16,-1 0 16,3 0-1,0-6-15,-5 6 16,-7 0 0,-2 0-16,2 0 15,9-6-15,7 6 16,-1-6-1,-3 0-15,-2 0 16,-13 6 0,-5 0-16,-4 6 15,-2 0 1,-3 0-16,-1 0 16,4 0-16,2 0 15,13-3 1,8-3-16,7-3 15,-1 3 1,6 0-16,-3-6 16,0 6-1,9 0-15,9 6 16</inkml:trace>
  <inkml:trace contextRef="#ctx0" brushRef="#br0" timeOffset="3614.63">26971 6272 0,'0'0'0,"0"0"0,-47 24 0,0 9 15,-4 11-15,1 6 16,12 15 0,-1 15-1,15-9-15,10-11 16,11-16-16,9-6 16,5-5-16,19 2 15,14-8 1,7-12-16,-10-12 15,1-9 1,2-12-16,6-17 16,1-25-1,-7-16-15,-11-1 16,-13-6-16,-14 21 16,-12 2-1,-14 16-15,-22 0 16,-17 11-1,-15 18-15,6 12 16,20 9-16,22 0 16,11 0-1</inkml:trace>
  <inkml:trace contextRef="#ctx0" brushRef="#br0" timeOffset="4381.26">29129 5541 0,'0'0'0,"0"0"0,0 0 15,-44-6 1,6 21-16,-16 3 15,-20 12 1,-12 17-16,4 3 16,19 7-1,13-10-15,12 0 16,11-5 0,6-7-16,6 13 15,4 2-15,8 3 16,6-9-1,5-5-15,4-9 16,12-13 0,9-8-16,11-3 15,9-18 1,18-26-16,0-10 16,-12-8-16,-11-6 15,-16 3 1,-14 14-16,-12 1 15,-6 23 1,-6-8-16,-3-10 16,0 7-1,4-7-15,5 19 16,2-4-16</inkml:trace>
  <inkml:trace contextRef="#ctx0" brushRef="#br0" timeOffset="5047.98">29867 5035 0,'0'0'0,"0"0"16,-24 30-16,12 5 16,3 13-1,3-1-15,6-5 16,3-1-1,6 0-15,3-5 16,6-1-16,2-11 16,1-12-1,-3-6-15,0-6 16,2 0 0,13-18-16,8-6 15,-5-17 1,-6 0-16,-7-13 15,-8-5-15,-9 3 16,-6 23 0,-6-2-16,-6 8 15,-6 1 1,-5 8-16,-1 12 16,3 6-1,-2 12-15,-7 11 16</inkml:trace>
  <inkml:trace contextRef="#ctx0" brushRef="#br0" timeOffset="5914.56">30965 5029 0,'0'0'0,"0"0"15,0 0-15,-45-5 16,10 16 0,-27 19-16,-18 5 15,9 4 1,12 5-16,2-2 16,16-7-1,5-8-15,10 5 16,8-2-16,6-9 15,6-1 1,6-2-16,3 0 16,9 0-1,9 5-15,20 7 16,21-12 0,3-9-16,-5-12 15,2-9-15,0-12 16,-3-14-1,15-19-15,-12-2 16,-20-6 0,-24 0-16,-24 12 15,-18 5 1,-20-2-16,-25 18 16,-19 26-16,-37 23 15</inkml:trace>
  <inkml:trace contextRef="#ctx0" brushRef="#br0" timeOffset="23556.57">28854 5535 0,'0'0'0,"0"0"0,0 0 0</inkml:trace>
  <inkml:trace contextRef="#ctx0" brushRef="#br0" timeOffset="23736.66">30228 4890 0,'0'0'0,"0"0"15,0 0-15</inkml:trace>
  <inkml:trace contextRef="#ctx0" brushRef="#br0" timeOffset="26810.73">26006 10759 0,'0'0'0,"0"0"0,0 0 16,0 0-16,0 0 15,0 0 1,-14 32-16,14 7 16,2 14-1,4 15-15,0 12 16,0-6-1,3 24-15,0-4 16,-3-2-16,0 9 16,0 5-1,-6 31-15,-3 11 16,0-9 0,-6 9-16,3 17 15,3-23 1,-3-29-16,0 26 15,3-3-15,-9-9 16,-2-11 0,-16 11-16,-3 6 15,-5-12 1,-3-11-16,8-24 16,3-24-1,10-12-15,-1-17 16,6-4-16,0-8 15,-2-3 1,-1-9-16,0-3 16,-3 0-1,1-6-15,-7-6 16,-12-6 0,-11-9-16,-15-8 15,-3-13-15,12 1 16,8 2-1,4-5-15,-3-15 16,-1-12 0,10 3-16,2-1 15,1-10-15,-1-19 16,7-20 0,11-4-16,6-8 15,-3 3 1,6-15-16,6 3 15,3-1 1,6-16-16,15-13 16,6 12-1,-1 6-15,4-9 16,2 27-16,1 15 16,0 17-1,-1 6-15,1 7 16,-4 11-1,1 12-15,-4 14 16,10 7-16,0 2 16,-1 4-1,1 3-15,-1 8 16,4 9 0,-1 3-16,-5 3 15,-7 7 1,-5-1-16,-3 6 15,-3 6-15,-1-1 16,4 1 0,3 12-16,5 3 15,1 0 1,0-4-16,-1 1 16,-2-3-1,0-3-15,2 5 16,4 4-16</inkml:trace>
  <inkml:trace contextRef="#ctx0" brushRef="#br0" timeOffset="30709.47">27590 13496 0,'0'0'0,"0"0"15,0 0-15,0 0 16,0 0 0,-18 39-16,21-33 15,3 12 1,0-1-16,0 4 15,3 0 1,6 5-16,2-2 16,1 0-16,3-4 15,-3-2 1,-1-3-16,1 3 16,0-6-1,0-4-15,-3 4 16,-1-3-16,1-3 15,0 0 1,0 0-16,0 0 16,-4-6-1,1 6-15,0-6 16,0 6 0,0-3-16,0 0 15,-1-3 1,1 0-16,-3 0 15,3 0-15,0 0 16,0 0 0,3 0-16,-1 0 15,4 0 1,0-3-16,0 0 16,2-3-1,1 6-15,0-6 16,0 0-16,2-3 15,1 0 1,0 0-16,-7-3 16,1 7-1,-3-4-15,0 3 16,-1 0-16,-2 0 16,0 0-1,3 0-15,0 0 16,0 0-1,-1 0-15,1-3 16,0 3 0,0 1-16,0 5 15,-1-3-15,1 0 16,3 0 0,0 0-16,2 0 15,1 0 1,3 0-16,0 3 15,2 0-15,1 3 16,-1 0 0,-2 3-16,0 0 15,2-3 1,1 2-16,0 7 16,-1-3-1,-2 0-15,0 0 16,-1-3-1,1 9-15,3-3 16,-1 5-16,1 1 16,0-3-1,-4 6-15,-2-4 16,-6-2 0,-3-3-16,0 0 15,-4-6-15,-2 0 16,0 2-1,-3-5-15,0 0 16,0-3 0,0 0-16,3-3 15,3-2 1,6-7-16,0 0 16,-1 3-16,4-9 15,0 6 1,0 1-16,2-10 15,4 6 1,0-3-16,2 6 16,1-2-1,-3 2-15,2 0 16,4 3-16,2 0 16,7 0-1,2 3-15,1 0 16,-4 1-1,-2-1-15,-4 3 16,-2 0 0,3 0-16,-4 0 15,4 0-15,2-3 16,1 6 0,5-6-16,1 6 15,2 0 1,-2 0-16,-1 6 15,0-6-15,-5 0 16,-3 0 0,-1 6-16,-2-6 15,-1 0 1,1 0-16,2 0 16,1 0-1,6 3-15,-1-3 16,0 0-16,-2 3 15,-3 0 1,-4-3-16,-2 0 16,-4 0-1,1 0 1,0 3-16,0-3 0,-4 3 16,4-3-1,3 0 1,-1 0-16,7 3 15,5 0-15,4-3 16,5 5 0,-3 1-16,-2 0 15,-4 0 1,-2-3-16,-1 0 16,1 0-16,0 0 15,2 0 1,6-3-16,4 6 15,2-6 1,3 6-16,-5 0 16,-1 0-1,-2-3-15,-4 0 16,-3 0-16,4-3 16,8-3-1,3 0-15,7-6 16,2-9-1,6-20-15,33-72 16,17-62-16</inkml:trace>
  <inkml:trace contextRef="#ctx0" brushRef="#br0" timeOffset="34702.31">26971 7873 0,'0'0'0,"0"0"0,0 0 0,0 0 15,0 0-15,0 0 16,0 0-16,0 0 15,0 0 1,0 0-16,0 0 16,0 0-1,0 0-15,0 0 16,0 0 0,0 0-16,0 0 15,0 0-15,0 0 16,0 0-1,0 0-15,-29 0 16,26 0 0,0 0-16,3 0 15,-3 0 1,3 0-16,0 0 16,0 0-16,0 0 15,0 0 1,0 0-16,0 0 15,0 0 1</inkml:trace>
  <inkml:trace contextRef="#ctx0" brushRef="#br0" timeOffset="36118.22">30817 11002 0,'0'0'0,"0"0"0,0 0 15,0 0 1,0 0-16,0 0 16,0 0-1,0 0-15,0 0 16,0 0-16,0 0 16,0 0-1,0 0-15,-30-24 16,27 18-1,0 6-15,0-6 16,0 6-16,0 0 16,3 0-1,0 0 1</inkml:trace>
  <inkml:trace contextRef="#ctx0" brushRef="#br0" timeOffset="36875.54">30752 10862 0,'0'0'0,"0"0"0,0 0 16,0 0-1,0 0-15,0 33 16,0-9 0,-3 5-16,-3 7 15,-6-4 1,-9 7-16,-2-1 16,-7-5-16,-6-9 15,-2-4 1,-1-5-16,1-3 15,0-6 1,2 0-16,3-6 16,1 0-1,-4-9-15,-8-15 16,-3 0-16,2-8 16,7-7-1,5 7-15,6-7 16,7 7-1,2-7-15,6-5 16,6 6-16,6 2 16,3 1-1,9-7-15,9 1 16,5 5 0,4 10-16,0 8 15,2 3 1,4 15-16,8 6 15,9 6-15,18 8 16,9 4 0,-9-3-16,0 11 15,-2 7 1</inkml:trace>
  <inkml:trace contextRef="#ctx0" brushRef="#br0" timeOffset="39710.94">25542 6654 0,'0'0'0,"0"0"0,0 0 0,0 0 16,0 0-16,0 0 15,47-21 1,0 4-16,18-4 16,-2 3-1,-4 3-15,0 7 16,-3-1-1,-2 3-15,-1 6 16,3-6-16,6 3 16,-6-3-1,-5 3-15,-7 0 16,1 0 0,-4 0-16,0-3 15,-2 6 1,2 0-16,1 0 15,5 0-15,-2 6 16,-4-6 0,-5 3-16,-4-3 15,-8 0 1,-6 0-16,-4 3 16,-2-3-16,-3 0 15,0 0 1,-3 0-16,0 0 15,-3 0 1,0 0-16,0 0 16,0 0-16,0 0 15,0 0 1,0 0-16,0 0 16,-1 0-1,1 0-15,0 0 16,0 0-1,0 3-15,0 0 16,0 3-16,0 3 16,0 11-1,3 10-15,0 9 16,-3 14 0,3 3-16,-3 6 15,-3-3 1,-3 9-16,0 6 15,3 0 1,6 3-16,6 15 16</inkml:trace>
  <inkml:trace contextRef="#ctx0" brushRef="#br0" timeOffset="44890.43">30678 11522 0,'0'0'0,"0"0"0,0 0 0,0 0 0,0 0 0,0 0 16,-6-32-1,12 26-15,0 0 16,0 3 0,-1 3-16,-5 0 15,0 0 1,27 30-16,-21-7 15,-3 16-15,-3-1 16,-3 1 0,-6 11-16,-15 15 15,-8-3 1,-7-5-16,4-13 16,2-9-1,4-11-15,-1-9 16,3-9-1,1-3-15,-7-12 16,-8-6-16,-7-9 16,-5-2-1,3-1-15,2-5 16,10-1 0,8 1-16,10-4 15,8 3 1,3 4-16,9-7 15,3 1-15,6-1 16,6-2 0,5 2-16,7-2 15,8 5 1,10 1-16,2 2 16,-2 9-16,-7 16 15,-2-1 1,2 12-16,7 5 15,8 13 1,0 0-16,-3-1 16,-5 7-1,-4 0-15,-5-1 16,5 27-16,7 10 16</inkml:trace>
  <inkml:trace contextRef="#ctx0" brushRef="#br0" timeOffset="47807.68">28363 12247 0,'0'0'0,"0"0"0,0 0 0,0 0 0,-3 48 16,-3-10-16,-3 13 15,-12 2 1,-11 0-16,-7-11 15,1-4 1,5-14-16,4-9 16,-1-10-16,6 1 15,1-6 1,-1-6-16,0 3 16,1-8-1,-1-13-15,0-9 16,9-5-16,6-6 15,7 5 1,4 1-16,4-1 16,6 10-1,3-1-15,3 6 16,3 7 0,2 5-16,4 9 15,20 9-15,30 8 16</inkml:trace>
  <inkml:trace contextRef="#ctx0" brushRef="#br0" timeOffset="48939.12">28407 12218 0,'0'0'0,"0"0"16,0 0-16,0 0 16,0 0-16,-41 27 15,17-16 1,-9 13-16,-17 3 16,-9 17-1,-12 3-15,3-2 16,3-4-1,2-8-15,7-12 16,9-7 0,5-5-16,10-6 15,5-6-15,1-15 16,-1-20 0,6-18-16,9-9 15,9 0 1,6 2-16,15 7 15,6-3-15,20-6 16,7 3 0,11 0-16,-3 14 15,-15 25 1,-2 17-16,-4 14 16,10 22-16,2 20 15,3 24 1,3 15-16,1 3 15</inkml:trace>
  <inkml:trace contextRef="#ctx0" brushRef="#br0" timeOffset="69042">25269 7320 0,'0'0'0,"0"0"0,0 0 0,0 0 16,0 0-16,0 0 15,0 0 1,0 0-16,0 0 15,0 0-15,0 0 16,0 0 0,0 0-16,-12-30 15,24 25 1,9-7-16,9-6 16,2 3-16,4 3 15,2 0 1,1 1-16,5-10 15,0 6 1,-2-9-16,-4 7 16,1-4-1,-1 6-15,-5 3 16,2-5 0,4 8-16,-1-3 15,4-6-15,-1 6 16,1-3-1,-1-2-15,-5-1 16,-1-3 0,-2 3-16,-1-2 15,4 8 1,2-3-16,4-3 16,-1 9-16,-2-2 15,-1-1 1,1 0-16,-4 0 15,1-3 1,-1 3-16,4-8 16,2 2-16,7-3 15,-1-2 1,3 5-16,1-3 16,-7 9-1,0-2-15,-2-1 16,-7 3-16,-2-6 15,2 6 1,1 0-16,5-2 16,4-1-1,-1 0-15,-2 0 16,-1 0 0,-2 4-16,-4-1 15,1-3 1,-7 3-16,1 0 15,-4 0-15,-2 7 16,6-4 0,2-3-16,10 0 15,-1 0 1,4-3-16,-1 4 16,0 2-1,-2-3-15,-7 0 16,-2 0-16,-1 6 15,1-3 1,0-2-16,5-4 16,4-3-1,-1 0-15,6-3 16,1-2-16,-1 2 16,-3-6-1,-2 4-15,-7 8 16,-5-3-1,-3 6-15,2 4 16,-2-1 0,3 0-16,5-3 15,7 3 1,-1-3-16,3 0 16,-5 1-16,-4 5 15,-2-6 1,-3 3-16,-1-3 15,-2 6-15,-1 3 16,1-9 0,6 6-16,5-5 15,9-7 1,10 3-16,-1 0 16,-6-3-1,-2 1-15,-4-1 16,3-9-1,7 7-15,-1-4 16,3-3-16,6 7 16,9-10-1,-2-8-15,-7 11 16,-6 3 0,3 3-16,3 7 15,12-4 1,3-6-16,-9-2 15,-5 5-15,-10-3 16,-6-2 0,4 5-16,-1-3 15,3 1 1,-3 2-16,-5 6 16,2-3-16,-5 6 15,-4-5 1,1-4-16,-4 6 15,1-3 1,-4 1-16,4 5 16,-1-9-1,4 12-15,2-9 16,10 1 0,2-16-16,-6 18 15,-2-8 1,-4 5-16,-2-3 15,2 0-15,9-2 16,18-1 0,9-5-16,-3 5 15,-3-6-15,-5 1 16,13-7 0,7-2-16,-3 5 15,0 1 1</inkml:trace>
  <inkml:trace contextRef="#ctx0" brushRef="#br0" timeOffset="71219.07">32581 4461 0,'0'0'0,"0"0"16,0 0-16,0 0 16,0 0-1,0 0-15,0 0 16,0 0-1,0 0-15,0 0 16,0 0-16,0 0 16,0 0-1,0 0-15,-3 27 16,6-1 0,0-2-16,0-3 15,0 11 1,0 4-16,0-1 15,0 13-15,0-1 16,0-2 0,3-1-16,0-6 15,-3 1 1,0-1-16,3 1 16,-1-10-1,1-8-15,0 0 16,0 3-16,0-1 15,0-2 1,-3 11-16,0 1 16,0 6-1,0-10-15,-3-2 16,0 11-16,0-11 16,-3 5-1,0-8-15,0 0 16,0-1-1,-3 7-15,3-3 16,3 11 0</inkml:trace>
  <inkml:trace contextRef="#ctx0" brushRef="#br0" timeOffset="71553.37">32531 6021 0,'0'0'0,"0"0"0,0 0 15,9 38 1,-6-5-16,3-1 16,0 4-1,5 5-15,4 10 16,0-1-16,0 0 16,0-2-1,-7-10-15,-2-2 16,-3 2-1,-3-5-15,0-1 16,0 7-16,0-1 16,0 1-1,0-4-15,3-2 16,0-1 0,0 1-16,3-1 15,0-2 1,0-3-16</inkml:trace>
  <inkml:trace contextRef="#ctx0" brushRef="#br0" timeOffset="72005.29">32294 7456 0,'0'0'16,"3"36"-16,3 8 0,6 12 15,8-8 1,4-13-16</inkml:trace>
  <inkml:trace contextRef="#ctx0" brushRef="#br0" timeOffset="72539.04">32818 7344 0,'0'0'0,"0"0"0,18 32 16,-21 7-1,-12 17-15,-6 6 16,1-9 0,8-2-16,9-19 15,6 1-15,9-10 16,5-8 0,7-3-16,29-3 15,33-6 1</inkml:trace>
  <inkml:trace contextRef="#ctx0" brushRef="#br0" timeOffset="75051.57">31877 4828 0,'0'0'0,"0"0"0,20-35 16,13 11-1,35-20-15,39-19 16,-4 10-1,-8 0-15,9 11 16,-4-5 0,-8 6-16,-18 5 15,-15 7-15,-17 2 16,-10 15 0,-11 3-16,-9 9 15,-3 0 1,-3 0-16</inkml:trace>
  <inkml:trace contextRef="#ctx0" brushRef="#br0" timeOffset="77177.22">32395 4571 0,'0'0'0,"0"0"0,0 0 15,0 0 1,0 0-16,0 0 16,0 0-1,0 0-15,0 0 16,0 0-1,0 0-15,0 0 16,0 0-16,0 0 16,-15-33-1,18-11-15,0 11 16,0 4 0,0 8-16,0 9 15,0 3 1,0 9-16,0 0 15,-3 0-15,0 0 16,0 0 0,0 0-16,0 0 15,0 0 1,0 0-16,0 0 16,0 0-16,0 0 15,0 0 1,32 15-16,-23-24 15,0 3 1,0 6-16,-3 0 16,3 0-1,-1 9-15,-2-3 16,0 9 0,0-3-16,-3-6 15,-3-1-15,0-5 16</inkml:trace>
  <inkml:trace contextRef="#ctx0" brushRef="#br0" timeOffset="108330.02">10805 6645 0,'0'0'0,"0"0"0,0 0 0,0 0 0,0 0 16,-24-29-16,24 26 15,0 0-15,6 0 16,-6 0-1,6 0-15,6 0 16,0 0 0,0-3-16,6 6 15,-1 0 1,7 0-16,6 6 16,-1-3-1,1 0-15,-1-3 16,-5 0-16,0 0 15,-6 0 1,5 0-16,-5 0 16,0 3-1,0 0-15,5 0 16,-5-3-16,0 0 16,-6 0-1,5 0-15,1 0 16,0 0-1,-3 0-15,2 3 16,1 0 0,0-3-16,3 6 15,2-6-15,1 6 16,-3-6 0,-1 0-16,1 0 15,0 0 1,3 0-16,2-6 15,4 0-15,-1 6 16,-2-3 0,0 0-16,-4 3 15,4 0 1,6 0-16,5 0 16,9-3-1,10-3-15,-4 0 16,-6 0-16,-5 0 15,-7 6 1,-5 0-16,0 6 16,2 0-1,4 0-15,-1 0 16,1-3 0,-4 0-16,4 0 15,-4 3-15,4 0 16,-1 2-1,1-5-15,2-3 16,1-6 0,-4 1-16,-2 5 15,2 0-15,4 0 16,2 0 0,10 0-1,-1 0-15,0-6 16,-2 6-16,-4-6 15,-5 3 1,-4 3-16,-5 0 16,-1 0-16,1 3 15,3-3 1,-4 0-16,4 0 16,-1 0-1,1 0-15,-1 0 16,1 0-1,-3 0-15,-4-3 16,-2 0-16,-3 0 16,-4 3-1,1 0-15,0-3 16,0 3 0,-1 0-16,1 3 15,0-3 1,0 3-16,2 0 15,4 0-15,3-3 16,5 6 0,4-6-16,2 0 15,1 6 1,-1-6-16,-5 0 16,-4 0-1,-2 0-15,-3 0 16,-4-6-1,1 6-15,-3-6 16</inkml:trace>
  <inkml:trace contextRef="#ctx0" brushRef="#br0" timeOffset="109709.32">12309 6666 0,'0'0'0,"0"0"0,0 0 16,0 0-16,0 0 15,0 0 1,0 0-16,0 0 15,-30 9 1,27 20-16,-3 22 16,4 5-1,-1-3-15,3-8 16,0-7-16,0-11 16,0-4-1,0-8-15,0-3 16,3-6-1,-1 0-15,1-6 16,3 0 0</inkml:trace>
  <inkml:trace contextRef="#ctx0" brushRef="#br0" timeOffset="109964.99">12353 6648 0,'0'0'0,"0"0"16,0 0-16,-14-32 16,11 29-16,-3 3 15,0 0 1,6 0-16,-33 29 16,1 7-1,-7 11-15,1 3 16,8-11-1,3-1-15,7-5 16,-1 0-16,3-4 16</inkml:trace>
  <inkml:trace contextRef="#ctx0" brushRef="#br0" timeOffset="110247.05">12285 6654 0,'0'0'0,"0"0"16,0 0-16,0 0 15,0 0 1,0 0-16,0 0 15,0 0 1,0 0-16,24 50 16,11-23-1,13 9-15,5-4 16</inkml:trace>
  <inkml:trace contextRef="#ctx0" brushRef="#br0" timeOffset="111653.26">13600 6651 0,'0'0'0,"0"0"0,0 0 16,0 0-1,0 0-15,0 0 16,-24-29 0,21 23-16,0 6 15,0 0 1,0 0-16,0 0 16,0 0-16,0 0 15,0 0 1,0 0-16,0 0 15,0 0 1,0 0-16,0 0 16,1 0-1,2 0-15,0 0 16,0 0-16,0 0 16,-30 26-1,18-8-15,-3 12 16,3 17-1,4 18-15,-1 3 16,3-9 0,3-8-16,3-13 15,3-8-15,0-10 16,3-5 0,0-9-16,-1-6 15</inkml:trace>
  <inkml:trace contextRef="#ctx0" brushRef="#br0" timeOffset="111940.84">13490 6607 0,'0'0'0,"0"0"0,0 0 15,0 0-15,0 0 16,-29 21 0,-10 17-16,-2 6 15,11 1-15,9-13 16,12-11-1,3-9-15</inkml:trace>
  <inkml:trace contextRef="#ctx0" brushRef="#br0" timeOffset="112111.42">13455 6648 0,'0'0'0,"0"0"0,0 0 0,41 0 16,-14 6-16,5 6 16,10 15-16,8 8 15</inkml:trace>
  <inkml:trace contextRef="#ctx0" brushRef="#br0" timeOffset="117434.31">12265 6645 0,'0'0'15,"0"0"-15,0 0 0,0 0 0</inkml:trace>
  <inkml:trace contextRef="#ctx0" brushRef="#br0" timeOffset="118346.71">13549 6841 0,'0'0'0,"0"0"0</inkml:trace>
  <inkml:trace contextRef="#ctx0" brushRef="#br0" timeOffset="118785.38">12105 6852 0,'0'0'0,"0"0"0,0 0 16,0 0-1,0 0-15</inkml:trace>
  <inkml:trace contextRef="#ctx0" brushRef="#br0" timeOffset="119112.96">13641 6844 0,'0'0'0,"0"0"16,0 0-1,0 0-15</inkml:trace>
  <inkml:trace contextRef="#ctx0" brushRef="#br0" timeOffset="119477.88">12312 6767 0,'0'0'0,"0"0"0,0 0 15</inkml:trace>
  <inkml:trace contextRef="#ctx0" brushRef="#br0" timeOffset="119732.81">13780 6645 0,'0'0'0,"0"0"0,0 0 15,0 0 1,0 0-16,0 0 16,0 0-1</inkml:trace>
  <inkml:trace contextRef="#ctx0" brushRef="#br0" timeOffset="120004.89">12208 6805 0,'0'0'0,"0"0"16,0 0-16</inkml:trace>
  <inkml:trace contextRef="#ctx0" brushRef="#br0" timeOffset="121899.14">12170 6787 0,'0'0'0,"0"0"16,0 0-16</inkml:trace>
  <inkml:trace contextRef="#ctx0" brushRef="#br0" timeOffset="122364.26">12265 6841 0,'0'0'0,"0"0"0</inkml:trace>
  <inkml:trace contextRef="#ctx0" brushRef="#br0" timeOffset="128226.18">4073 10034 0,'0'0'16,"0"0"-16,0 0 0,0 0 0,0 0 15,0 0-15,0 0 16,0 0-1,0 0-15,0 0 16,0 0-16,0 0 16,0 0-1,0 0-15,0 0 16,0 0 0,-29 18-16,23-13 15,0 4 1,0 0-16,0-6 15,0 9-15,0-3 16,0 0 0,-6 0-16,7-3 15,-7 5 1,0-2-16,0 0 16,0 0-16,0-3 15,1 6 1,-1-6-16,6 0 15,0-3 1,0-3-16,0 6 16,0-6-1,0 5-15,0-5 16,6 6-16,-6-6 16,6 9-1,-6-3-15,0 3 16,1 0-1,-7 6-15,6 0 16,-6-1-16,6-2 16,0 0-1,0-3-15,6 3 16,0-3 0,0-1-16,0-2 15,0-3 1,0 3-16,0 0 15,0 3 1,0-9-16,6 18 16,6-6-16,6 2 15,-6-2 1,5 0-16,1-6 16,-6 6-1,0-3-15,0-3 16,-1 6-1,1-4-15,0 1 16,-6 0-16,6-3 16,-6 6-1,6-3-15,-6 3 16,-1-1 0,1 1-16,0 0 15,0 3 1,0-3-16,-6 3 15,0-4-15,0 4 16,0 0 0,0 0-16,-6 11 15,-6 1 1,1 3-16,-13 2 16,0 7-16,-5-7 15,5-8 1,-6-3-16,7-4 15,5-5 1,0-3-16,0 3 16,7-6-1,5-6-15,0 6 16,6-6-16,0 0 16,0-6-1,0 6-15,0 0 16,0 0-1,0 0-15,0 0 16,59-18-16,-35 15 16,-7 0-1,-5 3-15,6 0 16,-6 3 0,0 0-16,-1-3 15,-5 6 1,6 0-16,-6 6 15,0 0 1,0-3-16,0 8 16,-6 1-16,6-3 15,-6 8 1,6-2-16,-6 0 16,0-3-1,0 5-15,0-2 16,0 0-1,0 5-15,0 4 16,0-3-16,0-1 16,0-2-1,0 3-15,0-4 16,0-2 0,0 3-16,-6-4 15,6-2-15,-6-3 16,6 6-1,0-4-15,-6 1 16,6 0 0,-6-3-16,6 2 15,-6-2 1,6 3-16,-6-3 16,6-3-16,0 0 15,0 5 1,0-2-16,6 15 15,0 11 1,6 21-16,6 9 16</inkml:trace>
  <inkml:trace contextRef="#ctx0" brushRef="#br0" timeOffset="131425.32">3233 10537 0,'0'0'0,"0"0"0,0 0 0,0 0 0,0 0 16,0 0-16,47-30 15,-23 24 1,5 3-16,7-2 16,5 5-1,7-6-15,29 6 16,35-6-1</inkml:trace>
  <inkml:trace contextRef="#ctx0" brushRef="#br0" timeOffset="132507.97">23777 11297 0,'0'0'0,"68"-20"0,42 14 16,44 6-1,29-6-15,-32 0 16,-20 0 0,-7 0-16,-26-3 15,-33 3-15,-24 3 16,-8 0 0</inkml:trace>
  <inkml:trace contextRef="#ctx0" brushRef="#br0" timeOffset="132741.8">24704 11010 0,'0'0'0,"0"0"0,0 0 16,0 0-16,0 0 16,41 24-1,10 9-15,11 11 16,-3 0-1,-21-2-15,-23-7 16,-15-2-16,-23 8 16,-54 45-1,-60 41-15</inkml:trace>
  <inkml:trace contextRef="#ctx0" brushRef="#br0" timeOffset="133593.21">23830 11839 0,'0'0'0,"0"0"16,0 0-16,57-18 16,11 18-1,24-6-15,32-5 16,3-4 0,-26-3-16,-24 3 15,-24-3-15,-20 7 16,-19 5-1,-8 0-15,-3 0 16,-3-3 0,0 9-16,0 0 15,0 0 1,-14-21-16,14 18 16,3 3-1,2 0-15,-5 0 16,0 0-16,39 48 15,-30 5 1,0 51-16,-6 41 16</inkml:trace>
  <inkml:trace contextRef="#ctx0" brushRef="#br0" timeOffset="134047.67">26175 13564 0,'0'0'0,"0"0"0,0 0 16,0 0-1,0 0-15,0 0 16,0 0 0,0 0-16,-30-11 15,27 17-15,1 5 16</inkml:trace>
  <inkml:trace contextRef="#ctx0" brushRef="#br0" timeOffset="134225.31">26142 13905 0,'0'0'0,"0"0"0,0 0 16,3 35-16,-3-20 15,0 9 1,3 5-16,0 13 16</inkml:trace>
  <inkml:trace contextRef="#ctx0" brushRef="#br0" timeOffset="134353.3">26243 14375 0,'0'0'0,"0"0"16,0 0-1,0 0-15,0 0 16,0 0-16,-3 39 16,0-30-1</inkml:trace>
  <inkml:trace contextRef="#ctx0" brushRef="#br0" timeOffset="134458.02">26302 14662 0,'0'0'0,"0"0"0,0 0 15,-14 30-15,8 0 16</inkml:trace>
  <inkml:trace contextRef="#ctx0" brushRef="#br0" timeOffset="134621.94">26178 15195 0,'0'0'16,"0"0"-16,0 0 15,0 0-15,-18 39 16</inkml:trace>
  <inkml:trace contextRef="#ctx0" brushRef="#br0" timeOffset="134774.69">26228 15411 0,'0'0'0,"0"0"0,0 0 15,0 0-15,-14 33 16,11-16 0,-3 4-16</inkml:trace>
  <inkml:trace contextRef="#ctx0" brushRef="#br0" timeOffset="134939">26163 15956 0,'0'0'0,"0"0"0,-3 29 16,3-14-1,3 0-15,0 0 16,0-6-1,0 2-15</inkml:trace>
  <inkml:trace contextRef="#ctx0" brushRef="#br0" timeOffset="135057.5">26216 16186 0,'0'0'0,"0"0"0,0 0 16,0 45 0,6-16-16,0 4 15,0 0 1,0-4-16,-3-5 15</inkml:trace>
  <inkml:trace contextRef="#ctx0" brushRef="#br0" timeOffset="137454.45">3262 11369 0,'0'0'0</inkml:trace>
  <inkml:trace contextRef="#ctx0" brushRef="#br0" timeOffset="149921.96">5488 10901 0,'0'0'0,"0"0"0,0 0 0,0 0 0,0 0 15,0 0 1,-29-21-16,17 21 16,-6 3-1,0-3-15,7 6 16,-1 0-16,0 0 16,6-3-1,6 0-15,0-3 16,0 0-1,0 0-15,0 0 16,0 0-16,83-18 16,-48 18-1,7 6-15,5-6 16,12 9 0,1-3-16,-1 3 15,6 0 1</inkml:trace>
  <inkml:trace contextRef="#ctx0" brushRef="#br0" timeOffset="150737.36">6536 11070 0,'0'0'0,"0"0"0,0 0 16,0 0-16,0 0 15,0 0 1,36-21-16,-12 12 16,5 0-1,1 0-15,-1-3 16,1 7-16,-6-1 15,5 3 1,-5 3-16,0 3 16,-1 3-1,7 5 1</inkml:trace>
  <inkml:trace contextRef="#ctx0" brushRef="#br0" timeOffset="155787.3">4275 12321 0,'0'0'0,"0"0"0,0 0 0,0 0 16,0-32-1,6 26-15,-6 3 16,6 0-1,-1 0-15,1 0 16,0 0 0,6-3-16,0 6 15,12 0-15,-1 0 16,7 0 0,11 0-16,7 9 15,23-6 1,6-3-1,6-3-15,-6-6 16,-6 3-16,6 6 16,17-11-16,-5-1 15,-12-3 1,-6 9-16,-6 0 16,-5 3-1,5 3-15,12-3 16,0 0-1,-6 3-15,-6 0 16,-6-3-16,-6 3 16,18 0-1,0 0-15,6 0 16,-12 0 0,1 3-16,-13 0 15,6 0 1,6 0-16,18-3 15,0 0-15,-6 0 16,-12-3 0,-6 3-16,0 0 15,7 0 1,16 0-16,1-6 16,-6 0-1,-12 0-15,-5 0 16,-1 0-16,6 6 15,6-5 1,0 5-16,-18-3 16,-5 0-1,-13 0-15,-11 3 16,0 3 0,-13 8-16,7 7 15</inkml:trace>
  <inkml:trace contextRef="#ctx0" brushRef="#br0" timeOffset="157686.73">9526 12218 0,'0'0'0,"0"0"16,0 0-16,0 0 15,18-39 1,-12 33-16,-6-2 16,0-1-16,-6 0 15,0 3 1,-6 0-16,0-3 16,1 0-1,-7 3-15,6-3 16,0 4-16,0-1 15,6 6 1,0-3-16,1 0 16,-1 0-1,6 0-15,0 0 16,0 0 0,0 0-16,6 3 15,5-6-15,7 6 16,6 0-1,5 0-15,1 0 16,0 0 0,5 0-16,1 0 15,-7-6 1,1 6-16,-1 0 16,1 0-16,0 0 15,5-6 1,1 6-16,5 0 15,-5 0 1,-7 0-16,1 0 16,-6 0-1,-7 0-15,7 0 16,-12 0-16,0 0 16,0 0-1,-7 0-15,7 6 16,6 9-1</inkml:trace>
  <inkml:trace contextRef="#ctx0" brushRef="#br0" timeOffset="159903.13">11072 12245 0,'0'0'0,"0"0"0,0 0 16,0 0 0,-18-36-16,6 24 15,6 0 1,0 0-16,6 7 15,0 2 1,6-3-16,0-3 16,12 0-16,-1-3 15,7 6 1,6 0-16,-1 0 16,7 3-1,11-3-15,12 1 16,4-1-1,-1 3-15,-3-3 16,0 0 0,-3 3-16,-8 0 15,-1 3-15,1 0 16,-1 0 0,-3 0-16,-2 0 15,-1 0 1,1 0-16,-1 0 15,-5-6-15,-1 6 16,-2 0 0,2 0-16,1-6 15,2 6 1,4-6-16,-4 6 16,1 0-1,-7 0-15,1 0 16,-4 0-16,-2 0 15,-3 0 1,-1 6-16,1-6 16,-3 6-1,-3-6-15,-1 6 16,1 3 0,0 9-16,-3 14 15</inkml:trace>
  <inkml:trace contextRef="#ctx0" brushRef="#br0" timeOffset="161974.22">5850 10641 0,'0'0'0,"0"0"16,0 0-16</inkml:trace>
  <inkml:trace contextRef="#ctx0" brushRef="#br0" timeOffset="163296.53">6027 10442 0,'0'0'0,"0"0"15,0 0-15,0 0 16,0 0 0,0 0-16,0 0 15,0 0 1,0 0-16,0 0 16,0 0-1,36-20-15,-19 22 16</inkml:trace>
  <inkml:trace contextRef="#ctx0" brushRef="#br0" timeOffset="163535.98">6353 10090 0,'0'0'0,"0"0"0,0 0 15,0 0-15,0 0 16,0 0 0,0 0-16,-36 56 15,24 3 1,1 18-16,11 6 16,6 24-16,-1 11 15</inkml:trace>
  <inkml:trace contextRef="#ctx0" brushRef="#br0" timeOffset="164594.47">7075 10436 0,'0'0'0,"0"0"16,0 0-16,0 0 15,0 0 1,0 0-16,0 0 16</inkml:trace>
  <inkml:trace contextRef="#ctx0" brushRef="#br0" timeOffset="165627.69">13635 11892 0,'0'0'0,"0"0"0,0 0 15,0 0-15,0 0 16</inkml:trace>
  <inkml:trace contextRef="#ctx0" brushRef="#br0" timeOffset="172767.04">6258 10185 0,'0'0'0,"0"0"0,0 0 0,0 0 0,0 0 0,-30-30 16,13 18-1,-7-8-15,-6-4 16,1-3 0,-1 1-16,-5-4 15,-7-2 1,1-10-16,-1 4 16,1-1-16,-6 1 15,-7 2 1,-5 4-16,0 11 15,0 3 1,-1 6-16,7 3 16,-6 6-1,6 3-15,11 0 16,1 0-16,5 0 16,7 3-1,5 6-15,6 3 16,6 9-1,1 3-15,5 14 16,0 6 0,0 13-16,6-4 15,6 3-15,0 6 16,0 12 0,-1 6-16,-5 0 15,-5 9 1,-1 0-16,6 11 15,-6 13 1,-6-1-16,6-11 16,-6-18-1,6-18-15,6-6 16,-6 12-16,0 3 16,0 3-1,0-6-15,1-6 16,5-9-1,-6-2-15,0 2 16,6 9-16,0-3 16,6-6-1,0-11-15,5-13 16,1-5 0,6-6-16,6-4 15,5 7 1,1-3-16,0-1 15,5-2-15,1 0 16,-1-6 0,7-3-16,-1-3 15,24-6 1,6 5-16,0-5 16,-6 0-16,-5 0 15,-7 6 1,-6-3-16,12 0 15,1 0 1,5 0-16,-12 0 16,-12-3-1,-5-3-15,-12 0 16,-7-3-16,1-3 16,-6-5-1,0-10-15,-6-20 16,0-13-1,0-8-15,-6-12 16,0-6 0,-6-44-16,12-9 15,0-3-15,5 0 16,1-30 0,6 18-16,0 9 15,0 0 1,-1-3-16,-5 24 15,0 17 1,0 18-16,-6 21 16,-6 18-16,6 14 15,-6 16 1,6 11-16,-6 6 16</inkml:trace>
  <inkml:trace contextRef="#ctx0" brushRef="#br0" timeOffset="175035.63">11450 10155 0,'0'0'0,"0"0"0,0 0 16,3-38-1,-3 26-15,-3-9 16,-2 3-16,-7-8 15,-9-1 1,-6 0-16,1 10 16,-4 5-1,1 12-15,2 0 16,-9 12 0,1 8-16,-1 4 15,1 3 1,5 2-16,6-8 15,7-3-15,-1-3 16,6-4 0,6-2-16,-6 0 15,6 6-15,1 9 16,-1 14 0,0 9-16,0 4 15,6 8 1,-6-9-16,0 7 15,6-7 1,0-3-16,0 9 16,0 12-16,0 9 15,-6 9 1,-6 9-16,6-12 16,0 0-1,0-12-15,6-9 16,0-9-1,-6 9-15,6-5 16,-5 2 0,-7 3-16,6 0 15,0-3-15,0-6 16,6-8 0,0 2-16,0-8 15,6-4 1,6-2-16,5-1 15,1 1 1,6-4-16,0-2 16,-1-3-16,7-9 15,-6-1 1,5-5-16,1-3 16,-1-3-1,1-3-15,5 0 16,7 0-1,-1-3-15,1 0 16,-4 0-16,-5-3 16,-6 0-1,-7-5-15,-2-1 16,0-9 0,-3-6-16,-4-14 15,1-12 1,-3 2-16,0-2 15,-3-9-15,0 3 16,-3-15 0,0-30-16,0-8 15,-3-4-15,-3-5 16,6-33 0,0 0-16,6 6 15,-4 3 1,1 9-16,-3 30 15,-9 8 1,-2 15-16,-7 6 16,3 12-1,-3 3-15,3 17 16,0 13-16,1 14 16,-1 18-1,12 0-15</inkml:trace>
  <inkml:trace contextRef="#ctx0" brushRef="#br0" timeOffset="176030.01">7306 11138 0,'0'0'0,"0"0"0,0 0 16,0 0 0,0 0-16,0 0 15</inkml:trace>
  <inkml:trace contextRef="#ctx0" brushRef="#br0" timeOffset="177357.35">7596 10691 0,'0'0'16,"0"0"-16,0 0 0,0 0 16,0 0-1</inkml:trace>
  <inkml:trace contextRef="#ctx0" brushRef="#br0" timeOffset="177643.05">7720 11931 0,'0'0'0,"0"0"0</inkml:trace>
  <inkml:trace contextRef="#ctx0" brushRef="#br0" timeOffset="179220.08">12688 10146 0,'0'0'0,"0"0"0,-33-32 16,16 17-1,-7-6-15,0 3 16,-8-2 0,-10-1-16,-8-3 15,0 13-15,2 2 16,7 3-1,2 0-15,4 6 16,2 6 0,4-6-16,5 6 15,3-3 1,3 3-16,1-1 16,2 1-16,0 12 15,3 3 1,0 5-16,0 4 15,4 9 1,-1 5-16,0 9 16,3 3-1,0-5-15,0-13 16,3 7-16,3-7 16,-6 12-1,0 4-15,0 2 16,0 9-1,1 0-15,2-3 16,3 6-16,0 0 16,-6 0-1,0 9-15,-3 12 16,3-6 0,6 9-16,3-9 15,3-6 1,0-9-16,0 3 15,3-3-15,2-3 16,4-3 0,0-9-16,-3-14 15,-3-1 1,0-8-16,2-7 16,4-5-1,0 0-15,3 0 16,0-9-16,-1-3 15,-2-1 1,3 4-16,0 0 16,2 0-1,7 3-15,3 0 16,5-3 0,1-3-16,-4-6 15,-2 0-15,-7 0 16,-2-6-1,0-3-15,-3-3 16,-3 6 0,-1-6-16,-2-3 15,-3-2 1,0-16-16,0-11 16,0-16-16,0-8 15,-4-3 1,1 9-16,0-3 15,-3-12 1,0-18-16,0-8 16,3 2-16,0-8 15,6-30 1,0-3-16,-3 14 16,-1 13-1,-5 11-15,-6 4 16,-5 20-1,-4 18-15,-3 5 16,0 31-16,3 11 16</inkml:trace>
  <inkml:trace contextRef="#ctx0" brushRef="#br0" timeOffset="180052.01">10260 11943 0,'0'0'0,"0"0"0</inkml:trace>
  <inkml:trace contextRef="#ctx0" brushRef="#br0" timeOffset="180419">12951 11892 0,'0'0'0,"0"0"0,0 0 16</inkml:trace>
  <inkml:trace contextRef="#ctx0" brushRef="#br0" timeOffset="182316.16">10971 10194 0,'0'0'0,"0"0"15,0 0-15,0 0 16,0 0-16,41-27 16,-11 21-1,5 0-15,19 6 16,17-3 0,21-3-1,8 3-15,1 0 16,-3 6-16,14-6 15,4-3 1,5-5-16,-15 2 16,13-3-16,-16 0 15,-26 6 1,-20 6-16,-19 0 16,-5 0-1,-7 6-15,1 3 16,3 6-16</inkml:trace>
  <inkml:trace contextRef="#ctx0" brushRef="#br0" timeOffset="183382.95">12324 8596 0,'0'0'0,"0"0"16,0 0-16,0 0 15,0 0 1,0 0-16,-45 5 16,1 22-1,-36 35-15,-12 21 16,-5 9-1,23-15-15,20-21 16,16-18-16,11-8 16,9-15-1,10 0-15,5-9 16,3-3-16,0-3 16,0 0-1,0 0-15,0 0 16,106-92-1,-44 27-15,6-12 16,3 6 0,-8 12-16,-13 11 15,-15 10 1,-5 8-16,-6 6 16,-4 13-16,-5 2 15,0 0 1,-3 3-16,0-3 15,0 9 1,-1-6-16,-2 6 16,-3 0-1,-3 6-15,0 6 16,0 20-16,0 31 16,3 19-1,6 4-15,-3-9 16,0-15-1,-4-17-15,-2-7 16,0-2 0,-3-7-16,0 4 15,0-1-15,0 4 16</inkml:trace>
  <inkml:trace contextRef="#ctx0" brushRef="#br0" timeOffset="183699.66">11986 8986 0,'0'0'0,"0"0"0,0 0 16,0 0 0,0 0-16,51-26 15,-7 11-15,21 0 16,18 6-1,3 15-15,3 9 16</inkml:trace>
  <inkml:trace contextRef="#ctx0" brushRef="#br0" timeOffset="185015.64">13025 11922 0,'0'0'0,"0"0"16,0 0-16,0 0 16,-3-36-1,12 33-15,12-5 16,9 2-1,23-3-15,30 9 16,9 0 0,8 6-16,-11-6 15,12-6-15,-1 0 16,-2 0 0</inkml:trace>
  <inkml:trace contextRef="#ctx0" brushRef="#br0" timeOffset="185948.96">12880 8909 0,'0'0'0,"0"0"15,12-32-15,-9 17 16,0 3 0,0 0-16,-3 0 15,0 3 1,0 1-16,3-1 16,0-3-1,0 9-15,3-3 16,0 3-16,0 3 15,-6 0 1,32 24-16,1 14 16,5 13-1,7 2-15,2 3 16,3-12 0,-5-5-16,-4-12 15,-8-1 1,-7-11-16,-8 0 15,-6 5-15</inkml:trace>
  <inkml:trace contextRef="#ctx0" brushRef="#br0" timeOffset="186382.7">13401 8826 0,'0'0'0,"0"0"0,0 0 15,0 0-15,0 0 16,-41 12 0,17 0-16,-8 9 15,-16 11 1,-11 13-16,-9 5 15,3 0 1,6-17-16,8-6 16,10-10-16,17 1 15,12-9 1,6-3-16</inkml:trace>
  <inkml:trace contextRef="#ctx0" brushRef="#br0" timeOffset="187472.53">12960 8462 0,'0'0'0,"0"0"0,0 0 16,0 0-16,0 0 15,0 0 1,0 0-16,0 0 16,0 0-1,0 0-15,0 0 16,0 0-16,0 0 15,48-3 1,-13 3-16,4 0 16,2-3-1,-2 3-15,-4 0 16,-5 0 0,-13 3-16,-5-3 15,-3 0 1,-3 0-16,-3-3 15,-3 0-15,0 3 16,0 0 0,0 0-16,0 0 15,0 0-15,0 0 16,-35-32 0,29 29-16,0 0 15,3 0 1,3 0-16,0 0 15,3 0 1,3 3-16,5 0 16,4 0-1,3 3-15,3 0 16,-4 0-16,-2 0 16,-3 0-1,-3 0-15,-6 0 16,-3 3-1,0-6-15,-36 44 16,1 24 0,-9 24-16</inkml:trace>
  <inkml:trace contextRef="#ctx0" brushRef="#br0" timeOffset="188984.93">8159 11709 0,'0'0'0,"0"0"0,0 0 16,0 0-16,23-33 15,13 13 1,11-1-16,30-3 16,18 15-1,17 12-15</inkml:trace>
  <inkml:trace contextRef="#ctx0" brushRef="#br0" timeOffset="189736.09">13822 9134 0,'0'0'0,"0"0"0,0 0 16,6-41-1,0 23-15,-1 0 16,1-3-16,3 7 16,12-10-1,14 6-15,16-2 16,11-1-1,3 3 1,3 6-16,-12 9 16,-8 6-16,-10 3 15</inkml:trace>
  <inkml:trace contextRef="#ctx0" brushRef="#br0" timeOffset="189936.41">13700 9196 0,'0'0'0,"0"0"16,0 0-16,48-6 16,-4 3-1,15 3-15,12 3 16,3-3-1,-6 6-15</inkml:trace>
  <inkml:trace contextRef="#ctx0" brushRef="#br0" timeOffset="190731.49">14816 8616 0,'0'0'16,"0"0"-16,0 0 16,0 0-16,0 0 15,6 77-15,-23-3 16,-10 12 0,0-18-16,6-24 15,4-11 1,2-12-16,3-9 15,6-1 1,3-5-16,0-3 16,3-3-1,3 0-15,0 0 16,-3 0-16,39-9 16,-4 9-1,16-6-15,5 6 16,0 0-1,-12 6-15,-5 0 16,-10 3-16,-11 0 16,-9 0-1,-6 3-15,-3-12 16,-15 26 0,-8 1-16,-7-9 15,-6 3 1,-2-10-16,5-5 15,4-12-15,2 6 16,6-3 0,10-2-16,8 2 15</inkml:trace>
  <inkml:trace contextRef="#ctx0" brushRef="#br0" timeOffset="191680.86">14683 8442 0,'0'0'0,"0"0"0,0 0 16,39 6 0,-1-3-16,18-1 15,12-2-15,6 0 16,6-5-1,-17-1-15,-13 6 16,-18 0 0,-14-6-16,-6 6 15,-9 0 1,-3 0-16,0 0 16,0 0-16,0 0 15,0 0 1,0 0-16,0 0 15,-62-18 1,50 12-16,0 0 16,3-3-1,3 9-15,0-6 16,3 6-16,3-6 16,0 6-1,0 0-15,0 0 16,0 0-1,0 0-15,66-11 16,-43 11 0,1 3-16,-3-1 15,-4 1-15,-2 0 16,-6-3 0,-3 6-1,-6-6-15,-47 83 16,-48 39-16</inkml:trace>
  <inkml:trace contextRef="#ctx0" brushRef="#br0" timeOffset="194763.58">13822 9069 0,'0'0'0,"0"0"0,0 0 0,32-21 0,-20 15 16,0-5-16,0 5 16,-3-3-1,0-3-15,-1 6 16,4 0-1,3 0-15,6 6 16,5-3-16,13-3 16,11 0-1,15-5 1,-2 5-16,-1 6 16</inkml:trace>
  <inkml:trace contextRef="#ctx0" brushRef="#br0" timeOffset="195215.46">13967 9273 0,'0'0'0,"0"0"16,0 0-16,0 0 15,0 0-15,0 0 16,59-20 0,-12 2-16,15 6 15,7-3 1,-13 3-16,-15 6 15,-17 6 1,-6 6-16,-1 0 16</inkml:trace>
  <inkml:trace contextRef="#ctx0" brushRef="#br0" timeOffset="195581.32">13757 9048 0,'0'0'0,"0"0"0,0 0 16,3-29-1,5 14-15,13 3 16,18-6-16,20-2 15,6 14 1,3 12-16</inkml:trace>
  <inkml:trace contextRef="#ctx0" brushRef="#br0" timeOffset="208521.58">11255 11981 0,'0'0'0,"0"0"0,0 0 0,0 0 15</inkml:trace>
  <inkml:trace contextRef="#ctx0" brushRef="#br0" timeOffset="208910.56">12297 11869 0,'0'0'0,"0"0"0,0 0 15,0 0 1,0 0-16,0 0 16,0 0-1,0 0-15</inkml:trace>
  <inkml:trace contextRef="#ctx0" brushRef="#br0" timeOffset="209142.74">11439 12091 0,'0'0'0,"0"0"0,0 0 16,0 0-16,0 0 16</inkml:trace>
  <inkml:trace contextRef="#ctx0" brushRef="#br0" timeOffset="209357">12327 11821 0,'0'0'0,"0"0"15,0 0-15,0 0 16,0 0 0,0 0-16,0 0 15</inkml:trace>
  <inkml:trace contextRef="#ctx0" brushRef="#br0" timeOffset="209560.17">11670 11913 0,'0'0'0,"0"0"15,0 0-15,0 0 16,0 0-1</inkml:trace>
  <inkml:trace contextRef="#ctx0" brushRef="#br0" timeOffset="209754.16">12626 11750 0,'0'0'0,"0"0"0,0 0 15,0 0 1,0 0-16</inkml:trace>
  <inkml:trace contextRef="#ctx0" brushRef="#br0" timeOffset="209970.89">11649 11898 0,'0'0'0,"0"0"0,0 0 16,0 0 0,0 0-16</inkml:trace>
  <inkml:trace contextRef="#ctx0" brushRef="#br0" timeOffset="210153.33">12318 11842 0,'0'0'0,"0"0"0,0 0 16,0 0-16,0 0 16,0 0-1</inkml:trace>
  <inkml:trace contextRef="#ctx0" brushRef="#br0" timeOffset="210570.69">11545 11999 0,'0'0'0,"0"0"0,0 0 16,0 0-1,0 0-15</inkml:trace>
  <inkml:trace contextRef="#ctx0" brushRef="#br0" timeOffset="210725.62">12661 11721 0,'0'0'0,"0"0"0,0 0 16,0 0-16</inkml:trace>
  <inkml:trace contextRef="#ctx0" brushRef="#br0" timeOffset="212225.65">12436 11534 0,'0'0'0,"0"0"16,0 0 0,0 0-16,0 0 15,0 0 1,0 0-16,0 0 15,0 0-15,0 0 16,0 0 0,0 0-16</inkml:trace>
  <inkml:trace contextRef="#ctx0" brushRef="#br0" timeOffset="213977">11125 13091 0,'0'0'0,"0"0"15,0 0-15,0 0 16,0 0 0,0 0-16,0 0 15,0 0 1,0 0-16,0 0 15,0 0-15,0 0 16,0 0 0,0 0-16,35 0 15,-23-3 1,0 0-16,6 3 16,-6 0-16,5-3 15,7 3 1,0 0-16,2-3 15,7 0 1,5 0-16,-5-3 16,-3 6-1,-1 0-15,-2 0 16,-3-6-16,-1 6 16,1 0-1,-3-6-15,-1 6 16,1-3-1,0-2-15,-3 2 16,-1-3 0,1 3-16,0-3 15,0 0-15,-1 6 16,1-6 0,3 6-16,0-3 15,-1 0 1,1 0-16,-3 0 15,0 0 1,-1 0-16,-2 0 16,0-3-16,-3 6 15,0-6 1,-4 6-16,1-6 16,-3 1-1,0 5-15,0-3 16,-3 0-1,0 0-15,0 0 16,0 3-16,0 3 16,3 3-1</inkml:trace>
  <inkml:trace contextRef="#ctx0" brushRef="#br0" timeOffset="-209337.75">14639 11833 0,'0'0'0,"0"0"0,0 0 0,-9-29 15,9 23-15,3-3 16,3-9 0,3-15-16,11-11 15,10-12-15,2-9 16,1 8-1,0 7-15,-7 3 16,-8 14 0,-3 4-16,0 2 15,-4 3 1,1-2-16,3-7 16,0 1-1,0-7-15,2 1 16,1-7-16,3 1 15,-3-6 1,-6 5-16,-7 4 16,1 5-1,-3 4-15,-3 5 16,0-3-16,0 1 16,0-1-1,0 1-15,-3 2 16,0 0-1,-2 4-15,-4-4 16,0 6 0,-3 4-16,-3-4 15,-3-3-15,-2-2 16,-1 8 0,0-3-16,-2 9 15,-7 6 1,0 3-16,-5 6 15,-4 3 1,4 6-16,2 6 16,4-3-16,2-3 15,6 5 1,3-2-16,1 9 16,2-4-1,3 7-15,0 6 16,0 2-1,1 7-15,2 11 16,0 9 0,3 6-16,0 3 15,3-6-15,3-9 16,3 1 0,3 2-16,6-3 15,5 6 1,7-8-16,0-4 15,2-6-15,1-2 16,-3-7 0,-3-8-16,5-6 15,4-4 1,2-5-16,7 6 16,5 3-16</inkml:trace>
  <inkml:trace contextRef="#ctx0" brushRef="#br0" timeOffset="-207802.48">12504 9220 0,'0'0'0,"0"0"16,12-30-16,-12 30 15,0 0-15</inkml:trace>
  <inkml:trace contextRef="#ctx0" brushRef="#br0" timeOffset="-204180.99">11424 12327 0,'-21'-32'0,"6"17"0,6-3 0,4 12 15,-1 0-15,3 6 16,3 0-16,0 0 15</inkml:trace>
  <inkml:trace contextRef="#ctx0" brushRef="#br0" timeOffset="-203992.96">12202 12079 0,'0'0'0,"0"0"0,0 0 16,0 0-16,0 0 15,0 0 1,0 0-16</inkml:trace>
  <inkml:trace contextRef="#ctx0" brushRef="#br0" timeOffset="-203764.23">11394 12037 0,'0'0'0,"0"0"0,0 0 16,0 0 0,0 0-16,45 15 15</inkml:trace>
  <inkml:trace contextRef="#ctx0" brushRef="#br0" timeOffset="-202991.51">12383 12250 0,'0'0'0,"0"0"0,0 0 16,0 0-1,0 0-15,0 0 16,0 0-16,0 0 16,0 0-1,0 0-15,0 0 16,0 0-1,12-26-15,-12 20 16,0 0 0,0 3-16,0 0 15,0 0-15,0 0 16,0 0 0,0 0-16,0 0 15,0-3 1,0 6-16,0-6 15,0 6 1,0-6-16,0 6 16,3 0-16,-3 0 15,0 0 1,0 0 0</inkml:trace>
  <inkml:trace contextRef="#ctx0" brushRef="#br0" timeOffset="-198389.75">9538 13322 0,'0'0'0,"0"0"0,-35-36 0,29 27 0,0-2 0,0 5 16,12 0-1,0-3-15,11 0 16,7-6 0,18 6-16,5-3 15,0 1 1,7-1-16,11 3 16,0 0-1,6 0-15,-6 3 16,6-3-16,-12 3 15,0-2 1,1-1-16,-1-3 16,6 6-1,-6 6-15,-6-3 16,-5 3-16,-7 0 16,1 0-1,-7 0-15,1 0 16,5 0-1,7 0-15,5 0 16,-6 3 0,1-3-16,-7 6 15,1-6 1,-7 6-16,1-6 16,-1 0-16,7 0 15,-1 0 1,6-6-16,7 0 15,-1 6 1,0 0-16,-5 0 16,-1 0-1,-6 0-15,1 0 16,-1 0-16,-2 0 16,-1 0-1,7 0-15,2 6 16,0 0-1,-2 0-15,-7-6 16,-2 6-16,-1-3 16,-5-3-1,-1 0-15,1 0 16,0 2 0,-1 1-16,4-3 15,8 0 1,13 0-16,-4 0 15,3 0 1,-5-3-16,-1 3 16,-3 0-16,-2 0 15,-1 0 1,4-2-16,8-1 16,6 3-1,6-6-15,-3 6 16,-5-6-16,-4 6 15,-6-6 1,1 0-16,-1 0 16,3-3-1,-2 6-15,-1 3 16,0 0 0,-5 3-16,-7 0 15,-2 0-15,-3 0 16,-1-3-1,-2 3-15,-1-3 16,1 0 0,0 3-16,-1-3 15</inkml:trace>
  <inkml:trace contextRef="#ctx0" brushRef="#br0" timeOffset="-195265.3">12179 11475 0,'0'0'0,"0"0"0,0 0 0,0 0 0,0 0 16,0 0-1</inkml:trace>
  <inkml:trace contextRef="#ctx0" brushRef="#br0" timeOffset="-194633.99">30861 12434 0,'0'0'0,"39"-18"0</inkml:trace>
  <inkml:trace contextRef="#ctx0" brushRef="#br0" timeOffset="-191756.96">31915 11437 0,'0'0'0,"0"0"0,0 0 16,18-36 0,-6 15-16,-3-2 15,-4-4-15,-5-11 16,-2-1 0,-7-14-16,-6-3 15,-3-10 1,-9-10-16,-2 2 15,-1 14 1,-2-2-16,-4-3 16,-20-9-1,-18 0-15,-12 6 16,3 3-16,6 3 16,-6 14-1,0 4-15,-8 0 16,14 8-1,6 4-15,6-1 16,-15-5-16,-30-1 16,3 1-1,13-1-15,2 7 16,-6-4 0,4 4-16,-4-1 15,3 0 1,6 13-16,-8 2 15,-13-3-15,4-2 16,14 14 0,6 9-16,0 3 15,-3-3 1,3 6-16,-2 8 16,-4 4-1,-9 6-15,-11 2 16,5 13-16,15-1 15,9-2 1,1-4-16,-13 4 16,0-1-1,12-2-15,9 6 16,-3 5 0,-12 15-16,1 6 15,-4 9-15,24-9 16,12-8-1,5 2-15,10-9 16,-1 12 0,-2 18-16,11 6 15,-2 3 1,-4 2-16,1 7 16,-4 3-16,-2 8 15,6-14 1,11-12-16,9-15 15,9-6 1,6 6-16,0 27 16,-3 2-16,3-2 15,0-6 1,6 9-16,-3 23 16,3-3-1,3-11-15,9-7 16,9 4-1,5-3-15,7 5 16,14-2-16,-2-7 16,-1-11-1,3 12-15,1 11 16,-7-14 0,0 0-16,16-9 15,8-3-15,3 5 16,3 10-1,-9-9-15,-9-3 16,9-4 0,21 4-16,0-9 15,6 12 1,-9-18-16,-18-15 16,3-5-1,30-1-15,2-9 16,-5-5-16,-6-10 15,38-5 1,9-9-16,-17-12 16,5 6-16,15-6 15,-18 0 1,-20-6 0,-9 6-16,26-6 15,18-12-15,-14-8 16,8-13-1,21-5-15,-18-1 16,-23-20 0,-21 12-16,-18 0 15,0-1-15,6-11 16,-9-3 0,-3 3-16,3-18 15,0 0 1,-6 7-16,-6-1 15,-8 11 1,-4-7-16,-5-4 16,-1-9-1,7-21-15,-1 4 16,0-10-16,1-2 16,-1-7-1,-8 19-15,-18 8 16,-1 6-1,-5 9-15,-3-8 16,0-1 0,-3-6-16,12-20 15,-4 17-15,-5-3 16,-6 7 0,-12 5-16,-8 0 15,-10-8 1,0 8-16,7 9 15,2 0-15,3 9 16,3 9 0,3-3-16,-3-6 15,-5 3 1,-7-12-16,-12-9 16,-2 15-16,0 9 15,-10 6 1,7-4-16,8 13 15,6 6 1,1 2-16,-1 1 16,-8-12-1,-7 2-15,-2 1 16,-4-3-16,-2 17 16,-3 1-1,-9-1-15,5 4 16,7-1-1,0 6-15,-1 1 16,-2-4-16,-21-2 16,-12 2-1,0 0-15,12 1 16,6 2 0,-12-8-16,3 5 15,1 1 1,-4-4-16,6 6 15,8 1 1,7 2-16,-6 9 16,-24-3-1,-11 1-15,8-1 16,12 3-16,3 3 16,-21 3-1,-5-2-15,8-1 16,12 6-16,3 6 15,-18 0 1,-2 6-16,8-6 16,6 12-1,6-3-15,-9 2 16,-5 1 0,2 0-16,15 0 15,6 3-15,-6 14 16,-9 10-1,0 2-15,-6 15 16,13-5 0,8-4-16,8-6 15,4 4 1,-6-1-16,-3-2 16,-6 14-16,3 15 15,6 12 1,11-12-16,10 6 15,3-3 1,-4 23-16,4 16 16,14 2-1,0 1-15,1 2 16,5 0-16,9 1 16,3-7-1,1-2-15,5-4 16,8 19-1,7 8-15,6-6 16,6 9-16,23 9 16,18 9-1</inkml:trace>
  <inkml:trace contextRef="#ctx0" brushRef="#br0" timeOffset="-187874.38">3612 16589 0,'-30'-15'0,"12"9"0,0 0 0,13 0 0,-1 6 16,6 0-1,0 0-15,0 0 16,0 0-16,0 0 16,0 0-1,82 42-15,-34-21 16,5-4 0,0-2-16,1-3 15,-1-9 1,0-9-16,6-3 15,7-3-15,-1 6 16,0-3 0,-12-2-16,0-1 15,-11 0 1,-1 3-16,-11 3 16,0 0-1,-13 6-15,1 6 16,6-6-1,-1 9-15,7-3 16,6 0-16,5-3 16,18-9-1,12-12-15,0 0 16,-11 1 0,-7 8-16,-6 3 15,-5 6 1,-7 6-16,1-6 15,5 6-15,6-3 16,1-3 0,11-3-16,-6-3 15,1 6 1,5 6-16,0-3 16,6 0-1,0 3-15,-6-1 16,1-2-16,-7 3 15,6 0 1,0 0-16,1 3 16,11-6-1,-6-3-15,0 0 16,0-3 0,-12 0-16,1 3 15,-13 0-15,0 0 16,1 3-1,-7 3-15,7 0 16,-7 0 0,7 0-16,5 0 15,-5 5 1,-1-2-16,-5-3 16,5 0-16,-5 0 15,5-6 1,0 6-16,13-3 15,5 3 1,0 0-16,-6-3 16,-5 0-1,-1-3-15,-5 0 16,5 0-16,6-3 16,1 3-1,11-3-15,0-9 16,6-3-1,-12-3-15,0 4 16,-11 2 0,-7 12-16,-5-3 15,-7 0-15,1 3 16,5-3 0,7 0-16,-1-3 15,1 3 1,-1-3-16,1 6 15,-7 0-15,7 0 16,-1 6 0,0-3-16,1-3 15,-1 0 1</inkml:trace>
  <inkml:trace contextRef="#ctx0" brushRef="#br0" timeOffset="-179609.77">11823 18089 0,'0'0'0,"0"0"0,-23-32 0,17 26 0,0 0 16,3 6 0,0-3-16,0 0 15,3 0 1,0 0-16,0 3 15,0 0 1,3 0-16,-3 0 16,0 0-16,0 0 15,0 0 1,62 12-16,-23-12 16,5 0-1,6 0-15,1 0 16,-7 0-1,-2 0-15,-1 0 16,6 6-16,4-6 16,11-6-1,0 0-15,-3 0 16,-8 3 0,-7 3-16,-6 3 15,1 0-15,5 3 16,13-3-1,11-6-15,6-3 16,0-3 0,-6-6-16,-9 10 15,-12 2 1,-2 3-16,-1 3 16,1 2-16,-4 1 15,-2 3 1,2 0-16,-3 0 15,-2 3 1,-1 6-16,-2-4 16,3 4-1,2 3-15,9-3 16,13-4-16,17-8 16,5 0-1,4-12-15,-3 0 16,6-2-1,6 2-15,-1-6 16,-11 6 0,-12 3-16,-2 6 15,-10 3-15,-6 6 16,-6-4 0,4-2-16,-4 0 15,-3-6 1,1 0-16,-1-6 15,-2 3-15,-4 0 16,1 6 0,-1 3-16,7-3 15,2 9 1,6 0-16,3 0 16,-2-3-1,-4-3-15,-3-6 16,-2 0-16,2-6 15,4 6 1,2 0-16,3 6 16,6 0-1,3-1-15,3-5 16,9-5-16,18-7 16,12 3-1,-10-9-15,-11 6 16,-18 6-1,-3 6-15,-2 6 16,-1 0 0,3 9-16,3 0 15,0-6 1,-6-3-16,3-12 16,9-3-16,6-3 15,-3-6 1,-12 12-16,-11 0 15,-13 6 1,1 6-16,-1-6 16,3 6-1,4-6-15,2 0 16,12-6 0,6-6-16,0-2 15,-5 2-15,-10 6 16,-3 3-1,7 3-15,-1 3 16,9-3 0,-3-3-16,0 0 15,-6 0-15,-2-3 16,-7 6 0,0 0-16,1 3 15,2 0 1,6 0-16,7-3 15,2 0 1,3-3-16,6 0 16,-3-3-16,18-15 15,-9-17 1,-6-21-16</inkml:trace>
  <inkml:trace contextRef="#ctx0" brushRef="#br0" timeOffset="-176043.5">25195 7459 0,'0'0'0,"0"0"0,0 0 0,0 0 0,-44 6 16,20 0-16,-5 0 15,-10 3 1,1 0-16,8-6 16,9-3-16,12 6 15,9-6 1,0 0-16,0 0 16,175-95-1,74-71-15,47-14 16,-30 20-16,-23 32 15,-9 13 1</inkml:trace>
  <inkml:trace contextRef="#ctx0" brushRef="#br0" timeOffset="-175521.29">32537 4719 0,'92'-39'0,"67"-32"16,46-12-16</inkml:trace>
  <inkml:trace contextRef="#ctx0" brushRef="#br0" timeOffset="-160438.25">19414 9924 0,'0'0'0,"0"0"0,0 0 0,0 0 0,32-26 15</inkml:trace>
  <inkml:trace contextRef="#ctx0" brushRef="#br0" timeOffset="-159419.09">26891 6565 0,'0'0'0,"0"0"0,0 0 15,0 0 1,0 0-16,0 0 15,0 0 1,0 0-16</inkml:trace>
  <inkml:trace contextRef="#ctx0" brushRef="#br0" timeOffset="-159019.42">28804 6030 0,'0'0'0,"0"0"15,0 0-15,0 0 16,0 0-16,0 0 15,0 0 1,0 0-16,0 0 16,0 0-1</inkml:trace>
  <inkml:trace contextRef="#ctx0" brushRef="#br0" timeOffset="-158539.18">30038 5201 0,'0'0'0,"0"0"0,0 0 15,0 0-15,0 0 16,0 0-1,0 0-15,0 0 16</inkml:trace>
  <inkml:trace contextRef="#ctx0" brushRef="#br0" timeOffset="-158093.43">30802 5459 0,'0'0'0,"0"0"16,0 0-16,0 0 16,0 0-1</inkml:trace>
  <inkml:trace contextRef="#ctx0" brushRef="#br0" timeOffset="-157781.28">29997 5343 0,'0'0'0,"0"0"16,0 0-16,0 0 16</inkml:trace>
  <inkml:trace contextRef="#ctx0" brushRef="#br0" timeOffset="-157622.88">30817 5112 0,'0'0'0,"0"0"0,0 0 16</inkml:trace>
  <inkml:trace contextRef="#ctx0" brushRef="#br0" timeOffset="-152338.07">29449 5618 0,'113'-32'0,"55"-19"0,34-5 0</inkml:trace>
  <inkml:trace contextRef="#ctx0" brushRef="#br0" timeOffset="-151918.27">32646 4438 0,'0'0'0,"33"-18"0,-9 9 16,-4-3-16,1 9 15,-6-3 1,0 6-16,-4-6 16,-2 6-1,-3-6-15,0 6 16,-3 0-16,0 0 15,0 0 1,0 0-16,0 0 16,0 0-1,-3 0-15,0 0 16,0 0 0,0 0-16,0 0 15,0 0-15,0 0 16,0 0-1,0 6-15,0-6 16</inkml:trace>
  <inkml:trace contextRef="#ctx0" brushRef="#br0" timeOffset="-151102.26">26903 6571 0,'0'0'0,"0"0"0,0 0 16,0 0-16,0 0 16,0 0-1,0 0-15,0 0 16,0 0-16,0 0 16</inkml:trace>
  <inkml:trace contextRef="#ctx0" brushRef="#br0" timeOffset="-150647.13">28810 6074 0,'0'0'0,"0"0"15,0 0-15,0 0 16,0 0-1,0 0-15,0 0 16,0 0 0,0 0-16</inkml:trace>
  <inkml:trace contextRef="#ctx0" brushRef="#br0" timeOffset="-150086.38">31030 5243 0,'0'0'0,"0"0"0,0 0 16,0 0-1,0 0-15</inkml:trace>
  <inkml:trace contextRef="#ctx1" brushRef="#br0">9560 12911 0,'18'0'47,"-1"18"-47,36 35 16,-17 0 0,34 35-1,18 18 1,-52-18-1,-1-70 1,-35-1 15,17-17-15,1 0 0,0-17-1,35-72-15,-18 19 31,-17-18-15,17 52 0,-35 1-1,18 35 63,70 0-78,-18 0 16,-34 0-16,105 18 16,0 35-1,-124-18 1,54 18 0,-18 0 15,0 17-16,70-34 1,-35-19 0,-35-17-1,-17 0 1,-1-53 0,18 18-1,17 0 1,36-36-1,0 18 1,-71 36 0,-17 17 15,105 35-15,54-17-1,-1 35 16,-17-36-15,-18 36 0,-106-35-1,-17-18 1,0 0 15,-1 0-15,36 0-1,53-71 1,-53 54 0,-18-1-1,36 0 1,52-17 0,54-36 15,-125 54-16,-34-1 1,0 18 0,-1 0 15,19 18-15,-19-1-1,1 1-15,0 0 16,35 17-1,-36-17 1,-17-1 0</inkml:trace>
  <inkml:trace contextRef="#ctx1" brushRef="#br0" timeOffset="12411.07">8590 10477 0,'0'18'15,"-53"35"-15,35 35 32,1 0-17,-1-17 1,-17-1 0,17-17-1,1-35 1,-1 17-1,18-17 1,0-1 0,0 1-1,0 35 1,-18-35 0,18 17-1,0 18 1,0 0 15,0-18-15,0 0-1,0-17-15,0 17 16,0 0 0,0 18-1,0-17 1,0 34-1,0-17 1,0 18 0,18-18-1,0 52 1,-18-69 0,17-19-1,1 1 16,17-18 1,53 0-17,36-18 1,-18-52 0,-36 34-1,18-69 1,-70 69-16,0-87 15,-1 52 1,-17-34 0,0 16-1,0 19 1,0 17 0,0 0-1,0 18 16,0-54-15,0 54 0,0-18-1,-17 18 1,17 0 0,-18-18-1,0 18 1,1-36-1,-1 53 1,0-17 0,1 17-1,17 1 1,-18 17 15,1 0 0,17-18-15,-18 18 0,-106 18-1,-17 52 1,71-52-16,-36 35 16,71-35-1,17-1 1</inkml:trace>
  <inkml:trace contextRef="#ctx0" brushRef="#br0" timeOffset="-116576.84">22090 18249 0,'0'0'0,"50"-41"0,15-1 0,60-17 0,23-3 16,-15-3-16,18 0 15,15-3 1,-21-3-16,-9 3 15,33-12 1,-27 18-16,-27 11 16,48 1-1,-15 3-15,-30 8 16,24-5 0,9-1-16,-11-5 15,-13-9-15,21-6 16,-6 3-1,-27 8-15,30-5 16,15-3 0,-32 9-16,2-12 15,12 5-15,6-19 16,-24 13 0,24 7-16,12-6 15,-24 3 1,18-9-16,21-3 15,-6-18-15,53-8 16,-21 5 0,15-3-1,-6 9-15,-29 4 16,11-1-16,-41 15 16,-35 44-1,-22 12-15</inkml:trace>
  <inkml:trace contextRef="#ctx0" brushRef="#br0" timeOffset="-115260.04">25627 16083 0,'0'0'16,"0"0"-16,-32 6 15,17 6-15,-6 2 16,-5 10-16,-7 9 16,-2 17-1,5 3-15,9-8 16,12-7 0,9-11-16,6-4 15,9-5 1,3-3-16,3-9 15,-1 0-15,4-12 16,3-6 0,2-6-16,1-8 15,-6-7 1,-7 6-16,-8 1 16,-3-4-1,-6 13-15,-6-4 16,-9 0-16,-5-3 15,-10 13 1,-8 2-16,-13 26 16,-20 19-1</inkml:trace>
  <inkml:trace contextRef="#ctx0" brushRef="#br0" timeOffset="-114648.96">23884 17924 0,'0'0'0,"0"0"0,-48 41 16,25-17 0,-4-1-16,3 10 15,10 0 1,5-4-16,6-8 15,6 0-15,3-10 16,5-5 0,-11-6-16,57-17 15,-10-13 1,-3-8-16,-11-4 16,-15 7-1,-12 5-15,-9 9 16,-6-2-16,-6 8 15,0 3 1,3 6-16,7 6 16</inkml:trace>
  <inkml:trace contextRef="#ctx0" brushRef="#br0" timeOffset="-114077.55">22457 17314 0,'0'0'0,"0"0"0,0 0 16,-42 41-1,19-5-15,-4 11 16,-8 30 0,5 3-16,9-6 15,12-18-15,9-17 16,6-13 0,3-8-16,6-12 15,9-6 1,20-15-16,18-20 15,6-30-15,-14 3 16,-22 2 0,-17 10-16,-15 6 15,-9 11 1,-15 1-16,-11 14 16,-4 21-1,-11 20-15</inkml:trace>
  <inkml:trace contextRef="#ctx0" brushRef="#br0" timeOffset="-111577.63">23771 17654 0,'0'0'0,"0"0"0,0 0 16,-32 18-1,26-15-15,3 0 16,0 0 0,3 3-16,0 0 15,0 12-15,0-18 16,15 50-1,-3-15-15,2 4 16,7 2 0,0 1-16,-1-7 15,-2 1 1,-3-7-16,0 4 16,6-9-16,2-4 15</inkml:trace>
  <inkml:trace contextRef="#ctx0" brushRef="#br0" timeOffset="-110496.86">25630 16500 0,'0'0'0,"0"0"16,0 0-16,0 0 16,0 0-1,0 0-15,-32-23 16,26 20 0,-3 0-16,0 3 15,3-3 1,0 3-16,3 0 15,0 0-15,3 0 16,0 0 0,0 0-16,0 0 15,0 3 1,0-3-16,0 0 16,0 0-1,21 32-15,-9-17 16,3 9-16,0-4 15,-4 4 1,1-3-16,-3-6 16,0-1-1,6 1-15,5 6 16</inkml:trace>
  <inkml:trace contextRef="#ctx0" brushRef="#br0" timeOffset="-109485.56">22525 17838 0,'0'0'0,"0"0"16,0 0-16,0 0 15,0 0 1,0 0-16,0 0 15,0 0 1,0 0-16,0 0 16,0 0-16,0 0 15,0 0 1,0 0-16,0 0 16,0 0-1,0 0-15,0 0 16,30 29-1,-24-17-15,-1 0 16,1 0-16,0 0 16,0-3-1,0 3-15,3 5 16,3-2 0</inkml:trace>
</inkml:ink>
</file>

<file path=ppt/ink/ink9.xml><?xml version="1.0" encoding="utf-8"?>
<inkml:ink xmlns:inkml="http://www.w3.org/2003/InkML">
  <inkml:definitions>
    <inkml:context xml:id="ctx0">
      <inkml:inkSource xml:id="inkSrc0">
        <inkml:traceFormat>
          <inkml:channel name="X" type="integer" max="11440" units="cm"/>
          <inkml:channel name="Y" type="integer" max="7152"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4-03-27T03:14:04.714"/>
    </inkml:context>
    <inkml:brush xml:id="br0">
      <inkml:brushProperty name="width" value="0.05292" units="cm"/>
      <inkml:brushProperty name="height" value="0.05292" units="cm"/>
      <inkml:brushProperty name="color" value="#FF0000"/>
    </inkml:brush>
  </inkml:definitions>
  <inkml:trace contextRef="#ctx0" brushRef="#br0">27658 11522 0,'0'0'0,"0"0"0,0 0 0,0 0 15,0 0-15,0-32 16,0 20 0,0-3-16,0-3 15,0 10 1,0-10-16,3 6 16,0 0-1,0-3-15,0 4 16,0 5-16,0-3 15,-3 3 1,0 3-16,0 0 16,3-3-1,0 6-15,0-6 16,0 6-16,0-6 16,0 6-1,3 0-15,0 0 16,-6 0-1,20 12-15,-5-6 16,0 3 0,0 0-16,-1 0 15,1 2-15,0 4 16,3-3 0,0 0-16,-1 6 15,1-4 1,0 7-16,0-3 15,-1 3 1,-2-4-16,3 7 16,0-3-1,-1-1-15,1-2 16,6 6-16,0-3 16,-1-4-1,4-2-15,0-3 16,-4 3-1,4-3-15,-3-1 16,-4 1-16,1 0 16,-3-3-1,0-3-15,-4 0 16,1 6 0,0-6-16,0 2 15,0-2 1,-1 9-16,1-3 15,0 0-15,0 0 16,0 0 0,-1-4-16,-2 4 15,3 3 1,-3-3-16,3 0 16,-1 5-16,1-5 15,0-3 1,6 6-16,0-6 15,2 0 1,1-3-16,0 6 16,2-1-1,-2-2-15,-3 3 16,2-6 0,1 6-16,0-3 15,-1-3-15,1 5 16,0-5-1,-1 3-15,1 0 16,3-6 0,5 9-16,4-3 15,2 0 1,1 0-16,-7-4 16,1 1-16,-4 0 15,-5 3 1,-3-3-16,0-3 15,-4 0 1,1 0-16,0 0 16,0-3-16,-4 6 15,1-6 1,0 6-16,0-6 16,3 6-1,2-3-15,1 0 16,3 0-1,2 0-15,7 0 16,0-3-16,-1 2 16,-2-2-1,-1 0-15,-2 0 16,-3 0 0,-1 0-16,1 0 15,-3 0 1,-1 0-16,1 0 15,0 0-15,0 0 16,2 0 0,4 0-16,8 0 15,1 0 1,2 0-16,1-2 16,-4-1-1,1 0-15,-6 0 16,-1 0-16,-2 0 15,-3-3 1,-1 6-16,-2-6 16,0 6-1,-1-6-15,-2 6 16,3-3 0,3 0-16,2 0 15,7-3-15,5 0 16,-2-6-1,-1 6-15,1 1 16,-7 2 0,-2 0-16,-3 0 15,-4 0-15,1-3 16,0-3 0,-3 3-16,-1 0 15,1 3 1,0-3-16,0 0 15,5-6 1,1 7-16,3-4 16,2 0-16,1 0 15,0-3 1,-1 0-16,-2 6 16,-1-3-1,4-2-15,-6 5 16,-1 0-1,-2 0-15,-3-3 16,0 3-16,-4-6 16,1 6-1,0-3-15,0 1 16,3-1 0,-1-3-16,1 3 15,-3 0 1,3 0-16,-1-3 15,1 6-15,0-2 16,0-1 0,-1 0-16,4-3 15,0 6 1,0-3-16,2-3 16,4 0-16,0 7 15,-1-7 1,1-3-16,0 3 15,-4 3 1,1-3-16,0 1 16,-4-1-1,-2 0-15,-3 3 16,0-3 0,-1 6-16,-2-3 15,0-2-15,0 5 16,0-6-1,0 6-15,-3-3 16,-1-3 0,1 6-16,0 0 15,0 3-15,-3-3 16,0 0 0,0 1-16,0-1 15,-3 6 1,0-6-16,0 6 15,0-6 1,0 6-16,0-3 16,-1 0-16,1 0 15,0 0 1,0 0-16,-3 0 16,3 0-1,-3 3-15,0 0 16,0-6-1,0 6-15,0 0 16,0 0-16,0 0 16,0 0-1,0 0-15,0 0 16,0 0 0,0 0-16,0 0 15,0 0-15,0 0 16,0 0-1,0 0 1</inkml:trace>
  <inkml:trace contextRef="#ctx0" brushRef="#br0" timeOffset="2569.75">25891 4828 0,'0'0'0,"0"0"0,0 0 16</inkml:trace>
  <inkml:trace contextRef="#ctx0" brushRef="#br0" timeOffset="2753.51">25592 5447 0,'0'0'0,"0"0"15,0 0-15,0 0 16,-3 38-1,12-32-15,9 0 16</inkml:trace>
  <inkml:trace contextRef="#ctx0" brushRef="#br0" timeOffset="2876.74">25761 5530 0,'0'0'0,"0"0"16,0 0-16,0 0 15,32 50-15,-17-26 16,6-16-1,2 7 1</inkml:trace>
  <inkml:trace contextRef="#ctx0" brushRef="#br0" timeOffset="3001.7">26125 5722 0,'0'0'0,"0"0"0,6 41 16,0-11-16,2 5 15,4-2 1</inkml:trace>
  <inkml:trace contextRef="#ctx0" brushRef="#br0" timeOffset="3161.53">26504 6009 0,'0'0'0,"0"0"15,0 0-15,17 50 16,-2-29 0,3-9-16</inkml:trace>
  <inkml:trace contextRef="#ctx0" brushRef="#br0" timeOffset="3294.22">26862 5675 0,'0'0'0,"0"0"16,0 0-16,0 0 15</inkml:trace>
  <inkml:trace contextRef="#ctx0" brushRef="#br0" timeOffset="3409.81">27069 6077 0,'0'0'0,"12"47"15</inkml:trace>
  <inkml:trace contextRef="#ctx0" brushRef="#br0" timeOffset="3548.44">27519 6554 0,'0'0'0,"0"0"16,15 44-16,6 3 15,8 7 1</inkml:trace>
  <inkml:trace contextRef="#ctx0" brushRef="#br0" timeOffset="3674.67">27987 6693 0,'0'0'0,"0"0"0,0 0 16</inkml:trace>
  <inkml:trace contextRef="#ctx0" brushRef="#br0" timeOffset="3802.75">28007 5438 0,'0'0'0,"-26"-42"0</inkml:trace>
  <inkml:trace contextRef="#ctx0" brushRef="#br0" timeOffset="3945.92">28452 4514 0,'0'0'0,"0"0"0,41 24 16,6-12-16,27-6 16</inkml:trace>
  <inkml:trace contextRef="#ctx0" brushRef="#br0" timeOffset="4087.21">29162 4911 0,'0'0'0,"0"0"0,27 30 16,-10 2 0,-2 7-16,-3-1 15</inkml:trace>
  <inkml:trace contextRef="#ctx0" brushRef="#br0" timeOffset="4214.88">29331 5479 0,'0'0'0,"0"0"16,-30 89-16,-2 18 15</inkml:trace>
  <inkml:trace contextRef="#ctx0" brushRef="#br0" timeOffset="4367.32">29106 6450 0,'0'0'0,"0"0"15,35 50-15,16-5 16,11-7-1</inkml:trace>
  <inkml:trace contextRef="#ctx0" brushRef="#br0" timeOffset="4476.63">29766 6805 0,'0'0'0,"0"0"16,24 44-16,-7-17 15,4-6 1</inkml:trace>
  <inkml:trace contextRef="#ctx0" brushRef="#br0" timeOffset="4600.87">30139 6633 0,'0'0'0,"0"0"16,0 0-1,0 0-15,0 0 16</inkml:trace>
  <inkml:trace contextRef="#ctx0" brushRef="#br0" timeOffset="4726.51">30213 5811 0,'0'0'0,"-9"-33"0,12 7 16</inkml:trace>
  <inkml:trace contextRef="#ctx0" brushRef="#br0" timeOffset="4865.56">30648 4852 0,'0'0'0,"0"0"16,0 0-16,42 18 15</inkml:trace>
  <inkml:trace contextRef="#ctx0" brushRef="#br0" timeOffset="4995.3">31438 4935 0,'0'0'0,"-2"38"15,-1 54-15</inkml:trace>
  <inkml:trace contextRef="#ctx0" brushRef="#br0" timeOffset="5151.71">31729 6092 0,'0'0'0,"0"0"0,38 62 16,18-3 0</inkml:trace>
  <inkml:trace contextRef="#ctx0" brushRef="#br0" timeOffset="5276.25">32244 6598 0,'0'0'0,"0"0"0,-27 56 16</inkml:trace>
  <inkml:trace contextRef="#ctx0" brushRef="#br0" timeOffset="5433.68">31755 6527 0,'0'0'0,"0"0"0,-29 32 16</inkml:trace>
  <inkml:trace contextRef="#ctx0" brushRef="#br0" timeOffset="5700.78">31474 5201 0,'0'0'0,"0"0"0</inkml:trace>
  <inkml:trace contextRef="#ctx0" brushRef="#br0" timeOffset="5934.56">30838 4586 0,'0'0'0,"-36"-21"16,15 15-16,-11-3 15,-1-3 1,4 0-16,2 12 16,-6 6-1,-5 21-15,-4 29 16</inkml:trace>
  <inkml:trace contextRef="#ctx0" brushRef="#br0" timeOffset="6201.03">30385 6654 0,'0'0'0,"0"0"0,-30 27 15,3-4 1,-8 1-16,-10 3 16</inkml:trace>
  <inkml:trace contextRef="#ctx0" brushRef="#br0" timeOffset="7303.95">25328 5012 0,'0'0'0,"0"0"16,0 0-16,0 0 15,33-51-15,-3 31 16</inkml:trace>
  <inkml:trace contextRef="#ctx0" brushRef="#br0" timeOffset="10480.44">25624 4846 0,'0'0'0,"0"0"16,0 0-16,33 6 16,-12 0-16,5 6 15,1-6 1,3 2-16,-1-2 16,1 9-1,-4-3-15,1 0 16,-3 0-1,-1-1-15,-2 4 16,0 6-16,0 3 16,-1 5-1,-2 1-15,-3 5 16,0-2 0,0 5-16,-1-5 15,1 5 1,-3-8-16,0 0 15,0-1-15,2-2 16,1-1 0,3 4-16,0-6 15,0 5 1,2 1-16,1-3 16,-3 5-16,0-2 15,-1 5 1,4-5-16,-3-1 15,2 1 1,-2-6-16,0 2 16,0 1-1,0 3-15,-1-7 16,1 1-16,3 0 16,-1-1-1,1-8-15,-3 12 16,6-10-1,2 7-15,4-9 16,0 9 0,-1-4-16,4 1 15,-1-3-15,7 8 16,-1-2 0,-5-3-16,-4-3 15,-2-1 1,0-2-16,-4-3 15,-2-3-15,3 0 16,2-6 0,4 3-16,0 0 15,-1-6 1,4 0-16,2-6 16,4 0-1,2-3-15,1-9 16,2-6-16,0-8 15,-11-1 1,-3 7-16,-4-4 16,-5 3-1,0 1-15,-4-1 16,1-2 0,6-16-16,0 7 15,2-22-15,4-2 16,-1-3-1,1 9-15,3-3 16,-4 3 0,-5 11-16,-3 4 15,-1-1 1,1 1-16,0-1 16,2-11-1,1-9-15,-3 12 16,-3 8-16,-1 7 15,1 2 1,3 13-16,6-10 16,8-3-1,7 1-15,2-1 16,-6 7-16,-5 8 16,-3 0-1,-7 6-15,4-3 16,-3 7-1,2-4-15,4 6 16,2-6 0,1 0-16,-1 0 15,1 3-15,3 4 16,-1-1 0,-2 6-16,-4 0 15,1 6 1,-3-6-16,-1 5 15,1 4 1,-1 3-16,1-6 16,-3 6-16,-1 0 15,-2 3 1,0-4-16,3 10 16,-1 3-1,4-1-15,3 13 16,-1 5-1,-2-5-15,-1 5 16,4 7-16,0-4 16,-4 0-1,-2-5-15,-3 5 16,-4-11 0,-2 11-16,3-5 15,-3 11 1,3 9-16,-1-3 15,1 1-15,-3-16 16,0 1 0,-3-1-16,-4 0 15,4-5 1,-3-1-16,0-8 16,3 12-16,3-7 15,-1 13 1,1-10-16,0 1 15,0-4 1,0-2-16,-1 2 16,1-5-1,0-3-15,0 2 16,3 4-16,-1-9 16,7 5-1,-3 1-15,0-9 16,-1 2-1,1-2-15,0 0 16,2-3 0,-2-4-16,-3-5 15,0 6-15,-1-6 16,1 0 0,-3-3-16,3-3 15,-1 6 1,1-6-16,3 0 15,0-6 1,2 6-16,1-6 16,3-3-16,2-3 15,-2 0 1,-3 1-16,-7-4 16,1 3-1,0-3-15,0-3 16,-1 4-1,1-4-15,-3-6 16,3-2-16,-3-7 16,-1 3-1,1 1-15,-3-1 16,0 10 0,0-4-16,-1-3 15,4 1 1,0-4-16,0 9 15,3-8-15,2-7 16,1 7 0,0-10-16,0 7 15,-1-7 1,1 7-16,-3-4 16,0 0-1,2-5-15,1 6 16,0-1-16,-7 3 15,4 1 1,-3 2-16,0 1 16,0-1-1,-1 6-15,1-5 16,-3-1-16,0 7 16,3-7-1,0-5-15,-1-4 16,1 6-1,-3 1-15,3 5 16,0-2-16,2-4 16,1 7-1,0 2 1,3-3-16,2 6 16,4-2-16,-3 5 15,5-3 1,-2 7-16,-1 2 15,1 0 1,-3 0-16,-3 6 16,-4 0-16,1 0 15,-3-3 1,0 9-16,-1 0 16,4 0-1,0 0-15,3 0 16,5 9-1,4-3-15,3 0 16,-4 0-16,4 6 16,-1 0-1,1 5-15,-1-8 16,4 12 0,-6-9-16,-4 6 15,4-1-15,-1 4 16,1 12-1,0-1-15,-4 1 16,1 2 0,-1-8-16,4 11 15,3-5 1,8 5-16,1 1 16,-1-1-16,-8-2 15,-4-7 1,-2 1-16,-4 3 15,4 17 1,3 9-16,-4-9 16,-2 1-1,0-13-15,-4 13 16,4-10 0,6 0-16,8 1 15,1-1-15,-4-14 16,-2 11-1,-1-11-15,1 3 16,-1-4 0,1 1-16,3-1 15,-1-2-15,7 0 16,11-3 0,15-4-16,12-8 15,-18-3 1,-15-12-16</inkml:trace>
  <inkml:trace contextRef="#ctx0" brushRef="#br0" timeOffset="49539.71">6945 12461 0,'0'0'0,"0"0"0,0 0 0,0 0 0,0 0 0,0 0 16,0 0-1,0 0-15,0 0 16,0 0 0,0 0-16,0 0 15,0 0-15,0 0 16,0 0-1,29 23-15,-23-17 16,-6-3 0,6 3-16,-6 0 15,6 3 1,0-3-16,0 0 16,6-3-16,-6 0 15,6-3 1,5 6-16,7-6 15,0 5 1,0-5-16,5 0 16,-5-5-1,5 5-15,-5 0 16,0 0-16,5 0 16,-5 0-1,12-6-15,5 0 16,6-3-1,1-3-15,-1 6 16,-5 0 0,-13 3-16,1 0 15,-7 3-15,-5 0 16,0 3 0,0 0-16,-6-3 15,5 6 1,-5-6-16,6 6 15,-6-6-15,6 0 16,5-6 0,19 0-16,-1-3 15,6 0 1,-5 0-16,5 4 16,1-1-1,-7 6-15,1 6 16,-7-6-1,1 0-15,-1 0 16,7-6-16,-7 6 16,1 0-1,-1 0-15,-5 0 16,-1 0 0,7 0-16,-7 6 15,1-6-15,0 5 16,-1-5-1,-5 0-15,0 0 16,-1 6 0,1-3-16,0 0 15,-7 0 1,7 0-16,0 0 16,5-3-16,1 0 15,0 0 1,5 0-16,1 3 15,5 0 1,1-3-16,-7 6 16,1 0-1,-1 0-15,1 0 16,-7 3-16,7-3 16,-7 5-1,7-5-15,-1 3 16,1-3-1,-1 0-15,7 0 16,5 0-16,-5 0 16,-1-6-1,1 0-15,-1 0 16,24-12 0,12 3-16,0-3 15,-6 0 1,-18 7-16,-5 5 15,-7-6-15,-11 6 16,5-3 0,-11 0-16,6 0 15,-7 0 1,-5 3-16,6 0 16,-6 0-1,11 3-15,-5 0 16,11 3-1,-5 0-15,5-1 16,1 7-16,0-6 16,-7 0-1,7-3-15,-7 3 16,1-6 0,-1 6-16,1-6 15,6 0 1,5 0-16,0 6 15,7-6-15,-7 0 16,1 0 0,-1 0-16,-5 0 15,-1-6 1,1 6-16,-1 0 16,1-6-16,-1 6 15,13 0 1,-7 0-1,4 0-15,-1 0 16,-6 0-16,1-6 16,-4 6-1,1-3-15,-3 0 16,-1-3-16,1 3 16,5-3-1,1 0-15,8 1 16,3 5-1,4 0-15,-7 5 16,-3-5 0,-14 0-16,-9 0 15</inkml:trace>
  <inkml:trace contextRef="#ctx0" brushRef="#br0" timeOffset="52435.22">8839 11682 0,'0'0'0,"0"0"16,0 0-16,0 0 15,0 0-15,0 0 16,0 0 0,0 0-16,0 0 15,0 0 1,6 51-16,0-1 15,0 15 1,-6 0-16,6 3 16,0-3-1,-6-9-15,6 1 16,-6-4-16,-6 9 16,-6-3-1,-6-8-15,1-1 16,-1-6-1,-6-5-15,1-4 16,-19 7-16,-11 2 16,-12-5-1,6-13-15,11 1 16,7-15 0,5 0-16,7-10 15,-1-2 1,-6-8-16,-11-4 15,-12-6-15,0-9 16,5-5 0,13-1-16,11-11 15,1-24 1,5-9-16,12 3 16,0 0-16,6 9 15,6-6 1,6-9-16,0-12 15,0 9 1,12-6-16,6 13 16,5 10-1,1 10-15,-1 12 16,7 5-16,11-5 16,1-6-1,-1 14-15,-5 7 16,5 14-1,0 6-15,12 12 16,13 12 0,-7 11-16,-6 4 15,-6 23 1,0 9-16</inkml:trace>
  <inkml:trace contextRef="#ctx0" brushRef="#br0" timeOffset="54342.52">29890 12558 0,'0'0'0,"0"0"16,0 0-16,0 0 16,0 0-16,0 0 15,0 0 1,0 0-16,27 45 15,-18-4 1,0 6-16,-3 21 16,-3 3-1,-1 1-15,-2 4 16,0-2-16,-2 0 16,-1 0-1,0 15-15,-3-6 16,3-9-1,0 0-15,0-3 16,3-6-16,-3-9 16,3 1-1,0-7-15,0-12 16,0-11 0,0-12-16,0-9 15,0-6 1</inkml:trace>
  <inkml:trace contextRef="#ctx0" brushRef="#br0" timeOffset="54890.5">29843 12440 0,'0'0'0,"0"0"15,0 0-15,-45 41 16,7 7-1,-12 11-15,20-3 16,12-3 0</inkml:trace>
  <inkml:trace contextRef="#ctx0" brushRef="#br0" timeOffset="55101.35">29899 12369 0,'0'0'0,"0"0"0,45 65 16,5-21-1,21 16-15,21 5 16</inkml:trace>
  <inkml:trace contextRef="#ctx0" brushRef="#br0" timeOffset="56133.55">25858 12319 0,'0'0'15,"0"0"-15,0 0 16,0 0-16,36-12 15,8 6 1,18-6-16,24 3 16,15-9-1,-3 3-15,-13 7 16,-16 2-16,-7 6 16,0 3-1,9 3-15,9-1 16,12-2-1,-7 3-15,-2 0 16</inkml:trace>
  <inkml:trace contextRef="#ctx0" brushRef="#br0" timeOffset="56316.56">27629 12277 0,'0'0'0,"0"0"15,53 9 1,-6-6-16,15-3 15,4 6-15,2 6 16,6-3 0,14 2-16,7-5 15,3 6 1,-15-6-16,-6 0 16</inkml:trace>
  <inkml:trace contextRef="#ctx0" brushRef="#br0" timeOffset="56872.67">29094 12333 0,'0'0'0,"0"0"16,59-6-1,-20 6-15,5 0 16,6 0-16,7 0 16,11 0-1,-3 6-15,0-6 16,0 6-1,-6-6-15,-5 0 16,-7 0 0,9 0-16,6 0 15,0 0-15,-2 0 16,-10 0 0,-3 0-16,-2 0 15,-10 0 1,1 0-16,2 0 15,1 0 1,5 6-16,9-6 16,7 6-16,8-6 15,0-6 1,-9 0-16,-3 6 16,-8-6-1,5 6-15,6 6 16,9-12-16,6 0 15,0 3 1,-9 0-16,-8 3 16,5 3-1,18 0-15,26-9 16,4 1 0,-9-4-16,11 3 15,24-6-15,-6 9 16,-20 6-1,-9 9-15</inkml:trace>
  <inkml:trace contextRef="#ctx0" brushRef="#br0" timeOffset="57815.69">8313 12582 0,'0'0'0,"0"0"16,0 0-16,0 0 15,0 0-15,0 0 16,0 0 0</inkml:trace>
  <inkml:trace contextRef="#ctx0" brushRef="#br0" timeOffset="58801.29">9834 11804 0,'0'0'0,"0"0"0,0 0 16,0 0-1,0 0-15,24 29 16,-6-8-1,-1 8-15,1 4 16,0-6-16,-6 5 16,-12 7-1,0-1-15,0 1 16,-6-1 0,0-2-16,0-1 15,0 4 1,-6 8-16,-11 12 15,-1 3 1,-12-3-16,7-14 16,-7-13-16,7-11 15,-13-9 1,-5 0-16,-1 0 16,1-9-1,6-3-15,5-6 16,-5-9-1,5 0-15,1-14 16,-1-22-16,12-5 16,1-9-1,11-6-15,6-6 16,6-6 0,12-24-16,11-8 15,7 6 1,6 14-16,17 18 15,6 24-15,6 32 16,-6 24 0,7 24-16,10 47 15,13 41-15</inkml:trace>
  <inkml:trace contextRef="#ctx0" brushRef="#br0" timeOffset="60193.73">25601 10845 0,'0'0'0,"0"0"0,0 0 16,0 0-16,0 0 16,0 0-16,0 0 15,0 0 1,0 0-16,0 0 16</inkml:trace>
  <inkml:trace contextRef="#ctx0" brushRef="#br0" timeOffset="61486.75">25174 11126 0,'0'0'0,"0"0"0,0 0 15,0 0-15,0 0 16,60 18 0,-1-12-16,24-4 15,14 1 1,16-3-16,-1 0 16,-2 3-16,-9 0 15,-1 0 1,13 3-16,-4-6 15,-2 6 1,-12-6-16,29 6 16,6-6-1,-20 0-15,-19 0 16,-2 6 0,18 3-16,-1-3 15,-11 0-15,-9 0 16,9 3-1,11-1-15,-2-2 16,-15-3 0,-12 9-16,6 3 15,2 0-15,7-1 16,0-2 0,-6 3-16,-9-3 15,-3 6 1,0-3-16,0-4 15,6 13 1,-3 0-16,-9-7 16,-9-5-16,3 6 15,6-3 1,3 0-16,3 2 16,-3 1-1,-8 0-15,-4-3 16,9-3-1,15-1-15,11-2 16,-8 3-16,-12-3 16,-9 3-1,6 0-15,18 0 16,12-1 0,-15-2-16,-9-3 15,-9 6 1,15 0-16,11-3 15,1-3 1,-12-6-16,-12 6 16,-3-1-16,0 4 15,3-3 1,0 0-16,0 0 16,-5 0-1,-10 0-15,-9 0 16,1 3-16,8 3 15,3-1 1,6 1-16,0-3 16,0 3-1,3 0-15,1 0 16,2-1 0,6-2-16,14 3 15,-2-3-15,-3 3 16,-6-6-1,-9 0-15,0 0 16,6 3 0,3 5-16,-12-5 15,-9 3-15,-6-3 16,1-3 0,2 0-16,9 0 15,6 0 1,0 8-16,-6-5 15,-5 0 1,-1-3-16,12 0 16,6 0-16,3 3 15,-9-3 1,-9 0-16,-18 0 16,-5-1-1,-10 4-15,-5-3 16,-6-3-1</inkml:trace>
  <inkml:trace contextRef="#ctx0" brushRef="#br0" timeOffset="62285.88">25772 11055 0,'0'0'0,"0"0"16,42 15-16,-4-4 16,19 7-1,5-6-15,9-3 16,27 3-1,2-6-15,-2 8 16,-6-2-16,20 15 16,24-9-1,0 5-15,15 4 16,33-12 0,-18-6-16,5 0 15,-2-4 1,-21 13-16,0 9 15,0 11-15,-6 10 16,-20-4 0,26 3-16,20-2 15</inkml:trace>
  <inkml:trace contextRef="#ctx0" brushRef="#br0" timeOffset="63259.24">11598 12582 0,'0'0'0,"0"0"0,0 0 0,0 0 15,0 0 1,0 0-16</inkml:trace>
  <inkml:trace contextRef="#ctx0" brushRef="#br0" timeOffset="65125.32">27045 10762 0,'0'0'0,"0"0"0,0 0 16,0 0-1,0 0-15,0 0 16,45 24-1,-13-4-15,13 13 16,11 8 0,0-2-16,-2-4 15,-1 1 1,-6-4-16,-2 1 16,-1-1-16,6 1 15,4-1 1,2 4-16,0 0 15,0 5 1,4 3-16,-4-2 16,-9-7-1,3-8-15,7 5 16,5 1-16,0 3 16,-9-4-1,-5-5-15,-4 5 16,-2 1-1,-4-9-15,3 8 16,10 1-16,11 5 16,3 1-1,0-4-15,-3 1 16,-2-1 0,-7-8-16,0 2 15,0-8 1,10 0-16,5 5 15,-6-2 1,-9 3-16,-3-10 16,-5 7-16,-4-9 15,1 3 1,8-4-16,15 4 16,6-9-16,-6-3 15,-8-3 1,-7 0-1,3-3-15,9 6 16,18-6-16,15-6 16,0-3-1,-12 0-15,-6-6 16,20 9 0,13-8-16,-15-4 15,-12 6 1,-7-3-16,10-8 15,12 2-15,-6-6 16,-15 4 0,-9 2-16,-6-3 15,3-2 1,3-4-16,9-6 16,3-5-16,-6-3 15,-15 2 1,-8 1-16,-7-1 15,-5 4 1,2-7-16,0-5 16,-8 12-16,-3 2 15,-7 10 1,-5 5-16,-6 6 16,0 3-1,-3 0-15,-3 6 16,-1 1-1,1 5-15,0-6 16,0 6 0,-3 0-16,0 0 15,0 0-15,0 0 16,0-3 0,0 3-16,0 0 15,0-3 1,0 3-16,0 0 15,-3 0 1</inkml:trace>
  <inkml:trace contextRef="#ctx0" brushRef="#br0" timeOffset="70706.14">8372 12499 0,'0'0'0,"0"0"0,0 0 0,0 0 0,0 0 16,0 0 0,0 0-16,0 0 15</inkml:trace>
  <inkml:trace contextRef="#ctx0" brushRef="#br0" timeOffset="71370.48">9834 12697 0,'0'0'0,"0"0"0</inkml:trace>
  <inkml:trace contextRef="#ctx0" brushRef="#br0" timeOffset="72143.52">11018 12653 0,'0'0'0,"0"0"0,0 0 16</inkml:trace>
  <inkml:trace contextRef="#ctx0" brushRef="#br0" timeOffset="74747.05">16951 16314 0,'0'0'0,"0"0"0,0 0 16,0 0-16,0 0 16,-24-33-1,18 24-15,0 3 16,3 0 0,0 4-16,3-1 15,0-3 1,3 6-16,3 0 15,6 0-15,6 0 16,8 0 0,13 0-16,8 0 15,4 6 1,-1-3-16,-6-1 16,-5-2-1,-4 0-15,-5-2 16,-6-1-16,-4-3 15</inkml:trace>
  <inkml:trace contextRef="#ctx0" brushRef="#br0" timeOffset="75233.25">16637 16506 0,'0'0'0,"0"0"0,0 0 16,0 0-16,0 0 16,33-15-1,2 9-15,21-5 16,15-10-1,0 3-15,24 3 16,0-2 0,-21 5-16,-12 3 15,-9-3-15,-5 6 16,-10 0 0,-5 6-16,-7-3 15,-2 3 1,-3 3-16</inkml:trace>
  <inkml:trace contextRef="#ctx0" brushRef="#br0" timeOffset="75631.6">16471 16568 0,'0'0'0,"0"0"16,0 0-16,-24-29 16,24 26-1,6-3-15,6 6 16,12-6-1,26 6-15,30 6 16,15-6 0,3 9-16,5-6 15,10-3-15,-7-6 16,-8-12 0,-18 9-16,-21-3 15,-9 0 1,-8 6-16,-10 1 15,-2-1 1</inkml:trace>
  <inkml:trace contextRef="#ctx0" brushRef="#br0" timeOffset="75996.8">16590 16281 0,'0'0'0,"0"0"0,0 0 15,0 0-15,0 0 16,53-38 0,0 20-16,18-3 15,9 3 1,3 4-16,0 2 16,-3 6-1,-12 6-15,-6 6 16,-3 0-16,3 0 15</inkml:trace>
  <inkml:trace contextRef="#ctx0" brushRef="#br0" timeOffset="80796.1">13650 16243 0,'0'0'0,"0"0"0,0 0 0,0 0 0,0 0 16,0 0-16,0 0 15,0 0 1,0 0-16,0 0 16,0 0-1,0 0-15,0 0 16,0 0 0,0 0-16,24 29 15,-12-20 1,-1 3-16,7-3 15,3 0-15,3 0 16,-1-3 0,1 5-16,-3-2 15,-4 0 1,1 0-16,0-3 16,-3 6-16,-1-3 15,4-3 1,0 0-1,0-1-15,0-5 16,-4 6-16,1-3 16,0-3-16,0 0 15,-3 0 1,2-3-16,4-3 16,0 1-1,0-1-15,2-3 16,4-3-1,-3 0-15,0 0 16,-1 3 0,-2-3-16,0 7 15,0-7-15,-4 9 16,1-3 0,-3 0-16,0 0 15,0 0 1,-1 0-16,1 6 15,-3-6-15,3 6 16,0-3 0,-3 0-16,0 0 15,0 3 1,-1 0-16,4 0 16,0 0-1,3 0-15,0 3 16,0 0-1,2 0-15,1 9 16,0-3-16,0 3 16,-1 0-1,-2 5-15,3-2 16,0-3 0,-4 3-16,-2-6 15,-3 0-15,0-3 16,-3-1-1,0 1-15,0-3 16,-3 0 0,3 0-16,-3 0 15,0 0 1,0-3-16,0 0 16,2 0-16,4-3 15,6-3 1,6-6-16,3 1 15,-4-4 1,1-3-16,0 6 16,-4 0-16,1 3 15,0-2 1,-3 5-16,0 3 16,-1-3-1,-2 3-15,0 0 16,0 0-1,0 0-15,0 3 16,-1 0-16,1 0 16,0 0-1,0 0-15,0-6 16,0 6 0,2 0-16,4 0 15,0 0 1,3 0-16,-1 0 15,4 0 1,3 0-16,-1 0 16,1 6-16,0-3 15,-1-3 1,-2 3-16,0-3 16,-4 3-1,1-3-15,0 3 16,0 0-16,-1 0 15,1-3 1,3 0-16,8 0 16,16 0-1,14 3-15</inkml:trace>
  <inkml:trace contextRef="#ctx0" brushRef="#br0" timeOffset="86811.9">19887 15565 0,'0'0'0,"0"0"15,0 0-15,0 0 0,0 0 0,0 0 16,0 0 0,0 0-16,48 27 15,-13-4 1,10-2-16,-4 6 15,-2-4 1,-7-2-16,-2-9 16,-4 3-1,-2-6-15,0-4 16,2-2-16,-2-3 16,6-3-1,5-2-15,-2-1 16,2-6-1,7 6-15,-1-9 16,4-3-16,-4 6 16,0 1-1,-5 2-15,-3 3 16,-4 0 0,-5 6-16,-3 0 15,-4 6 1,4-6-16,-3 9 15,5-6-15,1 0 16,0 0 0,5-3-16,13-3 15,2-3 1,1-3-16,-4 3 16,-5 0-1,-4 0-15,-5 6 16,-3 6-16,-1-6 15,1 6 1,6-6-16,5 6 16,4-6-1,5 0-15,3 0 16,-5 0 0,-4 0-16,-2 6 15,-4-3-15,1 0 16,-3 0-1,2 3-15,7-3 16,2-1 0,9-2-16,7 6 15,2-6 1,-3 0-16,-6 0 16,-2 0-16,-1 0 15,6-6 1,1 1-16,-7 2 15,0 3 1,1 0-16,-1 3 16,-5-6-1,-1 0-15,0-3 16,-2-3-16,-4 3 16,1 0-1,-3 0-15,-1 3 16,-2 0-1,-1 0-15,1 3 16,2 3 0,1 3-16,0 0 15,2 6 1,-2-3-16,-4-3 16,1 0-16,-1-3 15,1-3 1,3 0-16,-1 0 15,7 0-15,-1 0 16,4 2 0,-1 4-16,3 0 15,1 0 1,-7-3-16,-2-3 16,-7 0-1,-2-3-15,-3 3 16,0-6-16,8 6 15,10 0 1,17 0-16,24 6 16,-1-6-1,4-6-15,-3-6 16,0 4 0</inkml:trace>
  <inkml:trace contextRef="#ctx0" brushRef="#br0" timeOffset="93971.46">27395 11070 0,'0'0'0,"0"0"0,0 0 0,0 0 16,0 0-16,0 0 16,0 0-1,0 0-15,0 0 16,0 0 0,0 0-16,0 0 15,0 0 1,0 0-16,0 0 15,0 0-15,0 0 16,0 0 0,0 0-16,0 0 15,0 0 1,0 0-16,0 0 16,0 0-1,0 0-15,0 0 16,0 0-16,0 0 15,26 41 1,-14-20-16,3 5 16,6 4-1,8 11-15,4 7 16,8 5-16,7-3 16,5 7-1,6-4-15,-6 3 16,-5-9-1,-1-8-15,1-1 16,8-8 0,12 3-16,12-7 15,0-8 1,-6 9-16,-12-4 16,-6 4-16,-8 5 15,-1-5 1,-3-9-16,4 8 15,5-2 1,-3 3-16,-2-4 16,-7-2-1,-5-3-15,-4 0 16,-2 2 0,-1 1-16,7 0 15,5-3-15,19 8 16,5-8-1,0 3-15,-6-7 16,-3 1-16,-5 0 16,5 3-1,6 6-15,9-4 16,9-2 0,-3-6-16,-6 3 15,-3-7 1,6 1-16,6 0 15,12 3-15,-3 3 16,-9-3 0,-4-12-16,1 0 15,9-3 1,9-9-16,-3-6 16,-12 0-1,-3 4-15,0-1 16,6-9-16,-4 3 15,-13-2 1,-10 8-16,-3-9 16,-8 9-1,5-8-15,9-1 16,6-8 0,3-1-16,-6 6 15,-11-2-15,-4-4 16,-5-5-1,-4-1-15,-2 1 16,-1-1 0,4 1-16,-4 5 15,10-5 1,2-1-16,3-5 16,-5 0-1,-4 5-15,-5-5 16,-4-1-16,1-14 15,-7-3 1,-2 12-16,-3 2 16,-1 4-1,1-6-15,3-1 16,6-5-16,2-9 16,1 6-1,-1-3-15,-2-3 16,-1 8-1,-5 4-15,-3 6 16,-3-1 0,-1 4-16,1-6 15,3-15-15,2-12 16,-2 9 0,-3 8-16,-3 10 15,-3 12 1,-6 11-16,-1 3 15,-2 4 1,0 8-16,0 6 16,0 0-16,-3 3 15,0 0 1,0 0-16,3-3 16,0 6-1,0 0-15</inkml:trace>
  <inkml:trace contextRef="#ctx0" brushRef="#br0" timeOffset="94910.29">29603 12212 0,'0'0'0,"0"0"0,0 0 16,30 12-16,29-6 15,21-6 1,62-6-16,39-6 16,11-15-16</inkml:trace>
  <inkml:trace contextRef="#ctx0" brushRef="#br0" timeOffset="95099.24">31924 11502 0,'0'0'0,"0"0"0,0 0 16,0 0-16,0 0 15,0 0-15</inkml:trace>
  <inkml:trace contextRef="#ctx0" brushRef="#br0" timeOffset="96173.51">30023 12203 0,'0'0'0,"0"0"16,0 0-16,0 0 15,48 21 1</inkml:trace>
  <inkml:trace contextRef="#ctx0" brushRef="#br0" timeOffset="96326.54">30497 12324 0,'0'0'0,"0"0"0,0 0 16,0 0 0,0 0-16</inkml:trace>
  <inkml:trace contextRef="#ctx0" brushRef="#br0" timeOffset="96490.5">30959 12333 0,'0'0'0,"0"0"0,0 0 16,0 0-16,0 0 15</inkml:trace>
  <inkml:trace contextRef="#ctx0" brushRef="#br0" timeOffset="96661.12">31264 12271 0,'0'0'0,"0"0"0</inkml:trace>
  <inkml:trace contextRef="#ctx0" brushRef="#br0" timeOffset="96799.24">31009 11916 0,'0'0'0,"0"0"0,0 0 16</inkml:trace>
  <inkml:trace contextRef="#ctx0" brushRef="#br0" timeOffset="98258.07">32812 10821 0,'0'0'0,"0"0"0,0 0 16,0 0-16,0 0 15,0 0 1,0 0-16,0 0 15,0 0 1,0 0-16,0 0 16,0 0-1,0 0-15,0 0 16,0 0-16,0 0 16,0 0-1,0 0-15,0 0 16,0 0-1,0 0-15,0 0 16</inkml:trace>
  <inkml:trace contextRef="#ctx0" brushRef="#br0" timeOffset="98563.19">32238 10679 0,'0'0'0,"0"0"16,0 0-16,0 0 15,0 0 1,0 0-16,0 0 16,0 0-1,0 0-15,0 0 16,6 38 0</inkml:trace>
  <inkml:trace contextRef="#ctx0" brushRef="#br0" timeOffset="98790.35">32913 10762 0,'0'0'0,"0"0"15,0 0 1,0 0-16,-3 38 16,-3-26-1,0-3-15</inkml:trace>
  <inkml:trace contextRef="#ctx0" brushRef="#br0" timeOffset="99058.18">32353 10475 0,'0'0'0,"0"0"0,0 0 16,0 0-16,0 0 15,0 0 1,0 0 0</inkml:trace>
  <inkml:trace contextRef="#ctx0" brushRef="#br0" timeOffset="99250.79">32155 11286 0,'0'0'0,"0"0"16,0 0 0,0 0-16,-30 6 15,27-1-15,3-5 16,0 0-1,0 0-15</inkml:trace>
  <inkml:trace contextRef="#ctx0" brushRef="#br0" timeOffset="99386.13">33102 10889 0,'0'0'0,"0"0"0,0 0 15,12 30 1,-12-10-16</inkml:trace>
  <inkml:trace contextRef="#ctx0" brushRef="#br0" timeOffset="100300.02">32827 14085 0,'0'0'0,"0"0"0,0 0 16,0 0-16,-12-47 15,21-3 1</inkml:trace>
  <inkml:trace contextRef="#ctx0" brushRef="#br0" timeOffset="100595.51">32898 11854 0,'-15'-89'0,"12"-20"15,6-28-15,3 13 16,0 21 0,-3 35-16,3 14 15,3 16-15,-3-1 16,0 13-1,-1-1-15,-2 3 16,0 13 0,0 2-16,0 0 15,0 6-15,0-3 16,0 6 0,0 0-16,-3 0 15,0 0 1</inkml:trace>
  <inkml:trace contextRef="#ctx0" brushRef="#br0" timeOffset="101062.88">32883 11445 0,'0'0'0,"0"0"0,0 0 15,0 0 1,0 0-16,3 36 15,6 17-15,6 30 16,3 56 0,2 54-1,7 26-15,2 35 16,-2-17-16,9 11 16,-4-49-1,-11-34-15,3-11 16,-13-15-1,-8-35-15,-14-3 16,-7-13-16,-9-20 16,1-26-1,8-27-15,3-27 16,-3-27-16</inkml:trace>
  <inkml:trace contextRef="#ctx0" brushRef="#br0" timeOffset="102175.69">27457 10256 0,'0'0'0,"0"0"0,0 0 15,0 0-15,0 0 16,29 0 0,-2 9-16,32 2 15,42 10-15,29-3 16,18 6-1,39-4-15,-13-2 16,28-9 0,14 15-16,9-7 15,12 4 1,-6 3-16,2 5 16,-8 1-16,15 8 15,-6-5 1,9-6-16,-33-4 15,15-8 1,-47-3-16,14 6 16,-32-18-1,-39 3-15,-14 0 16,-7-6-16,-17-6 16,-26-3-1,-22 0-15,-17-3 16,-15 4-1,-3 11-15,-9-39 16,-6 1-16,-12-10 16,-2 4-1,8 8-15,6 19 16,6 2 0,6 9-16,3 6 15,3 0 1,-3 0-16,0 0 15,69 38-15,-28-5 16,-8-1 0,-16 7-16,-34 23 15,-40 42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10D12-A772-4542-8039-11CDEF1C3C34}" type="datetimeFigureOut">
              <a:rPr lang="en-SG" smtClean="0"/>
              <a:t>27/3/24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CA88-33E4-43DB-A502-50B1C96ECE13}" type="slidenum">
              <a:rPr lang="en-SG" smtClean="0"/>
              <a:t>‹#›</a:t>
            </a:fld>
            <a:endParaRPr lang="en-SG"/>
          </a:p>
        </p:txBody>
      </p:sp>
    </p:spTree>
    <p:extLst>
      <p:ext uri="{BB962C8B-B14F-4D97-AF65-F5344CB8AC3E}">
        <p14:creationId xmlns:p14="http://schemas.microsoft.com/office/powerpoint/2010/main" val="12551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SG" b="1" i="0" dirty="0">
                <a:solidFill>
                  <a:srgbClr val="0D0D0D"/>
                </a:solidFill>
                <a:effectLst/>
                <a:latin typeface="Söhne"/>
              </a:rPr>
              <a:t>𝑏 is not in column space of 𝐴</a:t>
            </a:r>
            <a:r>
              <a:rPr lang="en-SG" b="0" i="0" dirty="0">
                <a:solidFill>
                  <a:srgbClr val="0D0D0D"/>
                </a:solidFill>
                <a:effectLst/>
                <a:latin typeface="Söhne"/>
              </a:rPr>
              <a:t>: The column space of a matrix 𝐴 is the set of all possible vectors that can be obtained by taking linear combinations of its columns. If 𝑏 is not in the column space of 𝐴, it means that there is no set of coefficients (or weights) that you can assign to the columns of 𝐴 to get 𝑏. In other words, there is no solution to the equation 𝐴𝑥 = 𝑏.</a:t>
            </a:r>
          </a:p>
          <a:p>
            <a:pPr algn="l">
              <a:buFont typeface="+mj-lt"/>
              <a:buAutoNum type="arabicPeriod"/>
            </a:pPr>
            <a:r>
              <a:rPr lang="en-SG" b="1" i="0" dirty="0">
                <a:solidFill>
                  <a:srgbClr val="0D0D0D"/>
                </a:solidFill>
                <a:effectLst/>
                <a:latin typeface="Söhne"/>
              </a:rPr>
              <a:t>The rows of 𝐴 are dependent, but their corresponding 𝑏 values are not consistent</a:t>
            </a:r>
            <a:r>
              <a:rPr lang="en-SG" b="0" i="0" dirty="0">
                <a:solidFill>
                  <a:srgbClr val="0D0D0D"/>
                </a:solidFill>
                <a:effectLst/>
                <a:latin typeface="Söhne"/>
              </a:rPr>
              <a:t>: If the rows of matrix 𝐴 are linearly dependent, it means that one or more rows can be expressed as a linear combination of others. In such a case, for a system to have a solution, the equations represented by these rows must require the same combination to be true of 𝑏. If they don't, the system is inconsistent because the same linear relationship does not apply to 𝑏.</a:t>
            </a:r>
          </a:p>
          <a:p>
            <a:pPr algn="l">
              <a:buFont typeface="+mj-lt"/>
              <a:buAutoNum type="arabicPeriod"/>
            </a:pPr>
            <a:r>
              <a:rPr lang="en-SG" b="1" i="0" dirty="0">
                <a:solidFill>
                  <a:srgbClr val="0D0D0D"/>
                </a:solidFill>
                <a:effectLst/>
                <a:latin typeface="Söhne"/>
              </a:rPr>
              <a:t>Rank (𝐴) &lt; Rank (𝐴|𝑏)</a:t>
            </a:r>
            <a:r>
              <a:rPr lang="en-SG" b="0" i="0" dirty="0">
                <a:solidFill>
                  <a:srgbClr val="0D0D0D"/>
                </a:solidFill>
                <a:effectLst/>
                <a:latin typeface="Söhne"/>
              </a:rPr>
              <a:t>: The rank of a matrix 𝐴 is the dimension of the column space of 𝐴, or the maximum number of linearly independent columns of 𝐴. When you augment 𝐴 with 𝑏 (placing 𝑏 as an extra column to the right of 𝐴), you get a new matrix (𝐴|𝑏). If adding 𝑏 increases the rank, it means 𝑏 was outside of the column space of 𝐴, which implies that there are more independent conditions than variables to satisfy, leading to an inconsistent system.</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10</a:t>
            </a:fld>
            <a:endParaRPr lang="en-SG"/>
          </a:p>
        </p:txBody>
      </p:sp>
    </p:spTree>
    <p:extLst>
      <p:ext uri="{BB962C8B-B14F-4D97-AF65-F5344CB8AC3E}">
        <p14:creationId xmlns:p14="http://schemas.microsoft.com/office/powerpoint/2010/main" val="150723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1" i="0" dirty="0">
                <a:effectLst/>
                <a:latin typeface="Arial" panose="020B0604020202020204" pitchFamily="34" charset="0"/>
                <a:cs typeface="Arial" panose="020B0604020202020204" pitchFamily="34" charset="0"/>
              </a:rPr>
              <a:t>LU Decomposition: </a:t>
            </a:r>
            <a:r>
              <a:rPr lang="en-SG" sz="1800" b="0" i="0" dirty="0">
                <a:effectLst/>
                <a:latin typeface="Arial" panose="020B0604020202020204" pitchFamily="34" charset="0"/>
                <a:cs typeface="Arial" panose="020B0604020202020204" pitchFamily="34" charset="0"/>
              </a:rPr>
              <a:t>𝐴 = 𝐿𝐔</a:t>
            </a:r>
          </a:p>
          <a:p>
            <a:pPr lvl="1"/>
            <a:r>
              <a:rPr lang="en-SG" sz="1600" b="0" i="0" dirty="0">
                <a:effectLst/>
                <a:latin typeface="Arial" panose="020B0604020202020204" pitchFamily="34" charset="0"/>
                <a:cs typeface="Arial" panose="020B0604020202020204" pitchFamily="34" charset="0"/>
              </a:rPr>
              <a:t>Usually, it is for square matrices (but it can be generalized to rectangular matrices as well)</a:t>
            </a:r>
          </a:p>
          <a:p>
            <a:pPr lvl="1"/>
            <a:r>
              <a:rPr lang="en-SG" sz="1600" b="0" i="0" dirty="0">
                <a:effectLst/>
                <a:latin typeface="Arial" panose="020B0604020202020204" pitchFamily="34" charset="0"/>
                <a:cs typeface="Arial" panose="020B0604020202020204" pitchFamily="34" charset="0"/>
              </a:rPr>
              <a:t>Solving square systems of linear equations, inverting matrices, and calculating the determinant of square matrices.</a:t>
            </a:r>
          </a:p>
          <a:p>
            <a:r>
              <a:rPr lang="en-SG" sz="1800" b="1" i="0" dirty="0">
                <a:effectLst/>
                <a:latin typeface="Arial" panose="020B0604020202020204" pitchFamily="34" charset="0"/>
                <a:cs typeface="Arial" panose="020B0604020202020204" pitchFamily="34" charset="0"/>
              </a:rPr>
              <a:t>QR Decomposition: </a:t>
            </a:r>
            <a:r>
              <a:rPr lang="en-SG" sz="1800" b="0" i="0" dirty="0">
                <a:effectLst/>
                <a:latin typeface="Arial" panose="020B0604020202020204" pitchFamily="34" charset="0"/>
                <a:cs typeface="Arial" panose="020B0604020202020204" pitchFamily="34" charset="0"/>
              </a:rPr>
              <a:t>𝐴 = 𝐐𝐑.</a:t>
            </a:r>
          </a:p>
          <a:p>
            <a:pPr lvl="1"/>
            <a:r>
              <a:rPr lang="en-SG" sz="1600" b="0" i="0" dirty="0">
                <a:effectLst/>
                <a:latin typeface="Arial" panose="020B0604020202020204" pitchFamily="34" charset="0"/>
                <a:cs typeface="Arial" panose="020B0604020202020204" pitchFamily="34" charset="0"/>
              </a:rPr>
              <a:t>QR decomposition It can be applied to both square and rectangular matrices.</a:t>
            </a:r>
          </a:p>
          <a:p>
            <a:pPr lvl="1"/>
            <a:r>
              <a:rPr lang="en-SG" sz="1600" b="0" i="0" dirty="0">
                <a:effectLst/>
                <a:latin typeface="Arial" panose="020B0604020202020204" pitchFamily="34" charset="0"/>
                <a:cs typeface="Arial" panose="020B0604020202020204" pitchFamily="34" charset="0"/>
              </a:rPr>
              <a:t>Solving least squares problems, eigenvalue problems</a:t>
            </a:r>
          </a:p>
          <a:p>
            <a:pPr algn="l"/>
            <a:r>
              <a:rPr lang="en-SG" sz="1800" b="1" i="0" dirty="0">
                <a:effectLst/>
                <a:latin typeface="Arial" panose="020B0604020202020204" pitchFamily="34" charset="0"/>
                <a:cs typeface="Arial" panose="020B0604020202020204" pitchFamily="34" charset="0"/>
              </a:rPr>
              <a:t>Differences:</a:t>
            </a:r>
            <a:endParaRPr lang="en-SG" sz="1800" b="0" i="0" dirty="0">
              <a:effectLst/>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typically used for square matrices and for systems where an exact solution exists.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can be used for any matrix size and is particularly useful for over-determined systems where no exact solution exists.</a:t>
            </a:r>
            <a:endParaRPr lang="en-SG" sz="1400" dirty="0">
              <a:latin typeface="Arial" panose="020B0604020202020204" pitchFamily="34" charset="0"/>
              <a:cs typeface="Arial" panose="020B0604020202020204" pitchFamily="34" charset="0"/>
            </a:endParaRP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may require row interchanges (pivoting) for numerical stability.</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inherently more stable due to the use of orthogonal matrices.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LU is often used for systems where pivoting is not a significant issue and for direct methods of matrix inversion and determinant computation</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is </a:t>
            </a:r>
            <a:r>
              <a:rPr lang="en-SG" sz="1400" b="0" i="0" dirty="0" err="1">
                <a:effectLst/>
                <a:latin typeface="Arial" panose="020B0604020202020204" pitchFamily="34" charset="0"/>
                <a:cs typeface="Arial" panose="020B0604020202020204" pitchFamily="34" charset="0"/>
              </a:rPr>
              <a:t>favored</a:t>
            </a:r>
            <a:r>
              <a:rPr lang="en-SG" sz="1400" b="0" i="0" dirty="0">
                <a:effectLst/>
                <a:latin typeface="Arial" panose="020B0604020202020204" pitchFamily="34" charset="0"/>
                <a:cs typeface="Arial" panose="020B0604020202020204" pitchFamily="34" charset="0"/>
              </a:rPr>
              <a:t> for solutions with least squares and is used in iterative algorithms to find eigenvalues.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The complexity of LU is generally lower than that of QR, making LU faster for direct-solve applications.</a:t>
            </a:r>
          </a:p>
          <a:p>
            <a:pPr marL="742950" lvl="1" indent="-285750">
              <a:buFont typeface="+mj-lt"/>
              <a:buAutoNum type="arabicPeriod"/>
            </a:pPr>
            <a:r>
              <a:rPr lang="en-SG" sz="1400" b="0" i="0" dirty="0">
                <a:effectLst/>
                <a:latin typeface="Arial" panose="020B0604020202020204" pitchFamily="34" charset="0"/>
                <a:cs typeface="Arial" panose="020B0604020202020204" pitchFamily="34" charset="0"/>
              </a:rPr>
              <a:t>QR, while more computationally intensive, provides more robustness for problems that are sensitive to numerical errors.</a:t>
            </a:r>
          </a:p>
          <a:p>
            <a:pPr algn="l"/>
            <a:r>
              <a:rPr lang="en-SG" sz="1800" b="0" i="0" dirty="0">
                <a:effectLst/>
                <a:latin typeface="Arial" panose="020B0604020202020204" pitchFamily="34" charset="0"/>
                <a:cs typeface="Arial" panose="020B0604020202020204" pitchFamily="34" charset="0"/>
              </a:rPr>
              <a:t>LU is typically faster and used for systems that are well-conditioned and square, while QR is more robust and versatile, especially for least squares problems and eigenvalue computations.</a:t>
            </a:r>
          </a:p>
          <a:p>
            <a:endParaRPr lang="en-US" dirty="0"/>
          </a:p>
        </p:txBody>
      </p:sp>
      <p:sp>
        <p:nvSpPr>
          <p:cNvPr id="4" name="Slide Number Placeholder 3"/>
          <p:cNvSpPr>
            <a:spLocks noGrp="1"/>
          </p:cNvSpPr>
          <p:nvPr>
            <p:ph type="sldNum" sz="quarter" idx="5"/>
          </p:nvPr>
        </p:nvSpPr>
        <p:spPr/>
        <p:txBody>
          <a:bodyPr/>
          <a:lstStyle/>
          <a:p>
            <a:fld id="{B300CA88-33E4-43DB-A502-50B1C96ECE13}" type="slidenum">
              <a:rPr lang="en-SG" smtClean="0"/>
              <a:t>23</a:t>
            </a:fld>
            <a:endParaRPr lang="en-SG"/>
          </a:p>
        </p:txBody>
      </p:sp>
    </p:spTree>
    <p:extLst>
      <p:ext uri="{BB962C8B-B14F-4D97-AF65-F5344CB8AC3E}">
        <p14:creationId xmlns:p14="http://schemas.microsoft.com/office/powerpoint/2010/main" val="287499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1C53-68D7-4C9C-8132-370A6272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0F3E9AD-8D9F-42D8-9872-76818A4B9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EB3DE1-B470-4FE8-99BA-CEE36D3AA2F9}"/>
              </a:ext>
            </a:extLst>
          </p:cNvPr>
          <p:cNvSpPr>
            <a:spLocks noGrp="1"/>
          </p:cNvSpPr>
          <p:nvPr>
            <p:ph type="dt" sz="half" idx="10"/>
          </p:nvPr>
        </p:nvSpPr>
        <p:spPr/>
        <p:txBody>
          <a:bodyPr/>
          <a:lstStyle/>
          <a:p>
            <a:fld id="{6C4C7982-7F12-4D4B-86BB-17BE2A16813B}" type="datetime1">
              <a:rPr lang="en-SG" smtClean="0"/>
              <a:t>27/3/24</a:t>
            </a:fld>
            <a:endParaRPr lang="en-SG"/>
          </a:p>
        </p:txBody>
      </p:sp>
      <p:sp>
        <p:nvSpPr>
          <p:cNvPr id="5" name="Footer Placeholder 4">
            <a:extLst>
              <a:ext uri="{FF2B5EF4-FFF2-40B4-BE49-F238E27FC236}">
                <a16:creationId xmlns:a16="http://schemas.microsoft.com/office/drawing/2014/main" id="{49B4BB05-3805-4C46-A41C-197E25C96B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4E1AB8-8D71-4C3E-843B-02FD3EF79954}"/>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8405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826C-5EC2-4F37-87C6-B31CBE2EC0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256EF3-6963-4F5D-A650-E91C84C27F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0462FE6-CE7F-4FDB-8043-A2F912B442F8}"/>
              </a:ext>
            </a:extLst>
          </p:cNvPr>
          <p:cNvSpPr>
            <a:spLocks noGrp="1"/>
          </p:cNvSpPr>
          <p:nvPr>
            <p:ph type="dt" sz="half" idx="10"/>
          </p:nvPr>
        </p:nvSpPr>
        <p:spPr/>
        <p:txBody>
          <a:bodyPr/>
          <a:lstStyle/>
          <a:p>
            <a:fld id="{CC1F859D-ABC8-4302-A60B-20ED4021FCEA}" type="datetime1">
              <a:rPr lang="en-SG" smtClean="0"/>
              <a:t>27/3/24</a:t>
            </a:fld>
            <a:endParaRPr lang="en-SG"/>
          </a:p>
        </p:txBody>
      </p:sp>
      <p:sp>
        <p:nvSpPr>
          <p:cNvPr id="5" name="Footer Placeholder 4">
            <a:extLst>
              <a:ext uri="{FF2B5EF4-FFF2-40B4-BE49-F238E27FC236}">
                <a16:creationId xmlns:a16="http://schemas.microsoft.com/office/drawing/2014/main" id="{EE83B786-E283-4650-9415-23DCE15C436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561D804-AFE1-4719-A042-9C0DEF6B2112}"/>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316934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F036E-99EB-4EFE-9B84-6C4E5D553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D09969-8BEF-4998-876A-A2E3E8EA2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C8CC24-989A-47B7-AC3C-24C0FD0E6F5E}"/>
              </a:ext>
            </a:extLst>
          </p:cNvPr>
          <p:cNvSpPr>
            <a:spLocks noGrp="1"/>
          </p:cNvSpPr>
          <p:nvPr>
            <p:ph type="dt" sz="half" idx="10"/>
          </p:nvPr>
        </p:nvSpPr>
        <p:spPr/>
        <p:txBody>
          <a:bodyPr/>
          <a:lstStyle/>
          <a:p>
            <a:fld id="{FD5FB542-7E19-4227-A638-A6B71F764858}" type="datetime1">
              <a:rPr lang="en-SG" smtClean="0"/>
              <a:t>27/3/24</a:t>
            </a:fld>
            <a:endParaRPr lang="en-SG"/>
          </a:p>
        </p:txBody>
      </p:sp>
      <p:sp>
        <p:nvSpPr>
          <p:cNvPr id="5" name="Footer Placeholder 4">
            <a:extLst>
              <a:ext uri="{FF2B5EF4-FFF2-40B4-BE49-F238E27FC236}">
                <a16:creationId xmlns:a16="http://schemas.microsoft.com/office/drawing/2014/main" id="{E1A8AAAA-2231-4AFA-A39D-DD6D4447039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6EF2B49-31AD-4800-9D36-35FC661B807E}"/>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969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4339-01D2-4970-960B-FF68DBDCFFD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42727A-61E4-4F3B-8397-3B9E8EB69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ED39A1C-B4A9-42BC-A399-2AF14977BB1D}"/>
              </a:ext>
            </a:extLst>
          </p:cNvPr>
          <p:cNvSpPr>
            <a:spLocks noGrp="1"/>
          </p:cNvSpPr>
          <p:nvPr>
            <p:ph type="dt" sz="half" idx="10"/>
          </p:nvPr>
        </p:nvSpPr>
        <p:spPr/>
        <p:txBody>
          <a:bodyPr/>
          <a:lstStyle/>
          <a:p>
            <a:fld id="{7DD706CB-6404-4234-A0E5-94F71F54C767}" type="datetime1">
              <a:rPr lang="en-SG" smtClean="0"/>
              <a:t>27/3/24</a:t>
            </a:fld>
            <a:endParaRPr lang="en-SG"/>
          </a:p>
        </p:txBody>
      </p:sp>
      <p:sp>
        <p:nvSpPr>
          <p:cNvPr id="5" name="Footer Placeholder 4">
            <a:extLst>
              <a:ext uri="{FF2B5EF4-FFF2-40B4-BE49-F238E27FC236}">
                <a16:creationId xmlns:a16="http://schemas.microsoft.com/office/drawing/2014/main" id="{CA10CD33-C239-46EF-A903-C806FE1F989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538A1BA-20A1-4525-AB58-7D1522765DA5}"/>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18913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9C05-D3B3-4814-8EAB-A4177FF2F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1178F9C-3FDF-4A23-9948-EEDDBB52E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64895-068B-41DB-AA1C-EAD62C413B43}"/>
              </a:ext>
            </a:extLst>
          </p:cNvPr>
          <p:cNvSpPr>
            <a:spLocks noGrp="1"/>
          </p:cNvSpPr>
          <p:nvPr>
            <p:ph type="dt" sz="half" idx="10"/>
          </p:nvPr>
        </p:nvSpPr>
        <p:spPr/>
        <p:txBody>
          <a:bodyPr/>
          <a:lstStyle/>
          <a:p>
            <a:fld id="{633318B1-73CA-4C9A-93C9-8A140033677B}" type="datetime1">
              <a:rPr lang="en-SG" smtClean="0"/>
              <a:t>27/3/24</a:t>
            </a:fld>
            <a:endParaRPr lang="en-SG"/>
          </a:p>
        </p:txBody>
      </p:sp>
      <p:sp>
        <p:nvSpPr>
          <p:cNvPr id="5" name="Footer Placeholder 4">
            <a:extLst>
              <a:ext uri="{FF2B5EF4-FFF2-40B4-BE49-F238E27FC236}">
                <a16:creationId xmlns:a16="http://schemas.microsoft.com/office/drawing/2014/main" id="{6047139F-20D7-45C2-8951-0FC247CCE74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F84B34A-AD38-4B90-A6C7-97DAA64C9951}"/>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403452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8E91-1156-461B-A513-E5D09DBCA23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267A4A-D348-4B2D-956A-0E1E5C97C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3F324E9-CEC3-4559-9222-E43047C25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121D3E-BA56-4155-8820-34BF603A2748}"/>
              </a:ext>
            </a:extLst>
          </p:cNvPr>
          <p:cNvSpPr>
            <a:spLocks noGrp="1"/>
          </p:cNvSpPr>
          <p:nvPr>
            <p:ph type="dt" sz="half" idx="10"/>
          </p:nvPr>
        </p:nvSpPr>
        <p:spPr/>
        <p:txBody>
          <a:bodyPr/>
          <a:lstStyle/>
          <a:p>
            <a:fld id="{02846A81-E37C-49AE-B34D-7F7D1745FAB6}" type="datetime1">
              <a:rPr lang="en-SG" smtClean="0"/>
              <a:t>27/3/24</a:t>
            </a:fld>
            <a:endParaRPr lang="en-SG"/>
          </a:p>
        </p:txBody>
      </p:sp>
      <p:sp>
        <p:nvSpPr>
          <p:cNvPr id="6" name="Footer Placeholder 5">
            <a:extLst>
              <a:ext uri="{FF2B5EF4-FFF2-40B4-BE49-F238E27FC236}">
                <a16:creationId xmlns:a16="http://schemas.microsoft.com/office/drawing/2014/main" id="{906A3228-3129-4BA8-9E6A-A4CB4EE28A9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28ECF4-C090-4E35-9D5C-47FD05312A68}"/>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92055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463-F7B8-4D89-ACF8-6C766160DB2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27B251-8B97-41C5-9344-7E7A5523E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14E0E-3E71-4F96-B068-2CB1B7B41D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8F4402-2EA3-4DF1-90B1-735769387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EB7DF-6EB7-447F-8616-AF0CA5A40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36170A7-EC0D-43CC-A105-D0528FC8B234}"/>
              </a:ext>
            </a:extLst>
          </p:cNvPr>
          <p:cNvSpPr>
            <a:spLocks noGrp="1"/>
          </p:cNvSpPr>
          <p:nvPr>
            <p:ph type="dt" sz="half" idx="10"/>
          </p:nvPr>
        </p:nvSpPr>
        <p:spPr/>
        <p:txBody>
          <a:bodyPr/>
          <a:lstStyle/>
          <a:p>
            <a:fld id="{E7EB6A13-22D2-42B7-8AB4-FB09940B5376}" type="datetime1">
              <a:rPr lang="en-SG" smtClean="0"/>
              <a:t>27/3/24</a:t>
            </a:fld>
            <a:endParaRPr lang="en-SG"/>
          </a:p>
        </p:txBody>
      </p:sp>
      <p:sp>
        <p:nvSpPr>
          <p:cNvPr id="8" name="Footer Placeholder 7">
            <a:extLst>
              <a:ext uri="{FF2B5EF4-FFF2-40B4-BE49-F238E27FC236}">
                <a16:creationId xmlns:a16="http://schemas.microsoft.com/office/drawing/2014/main" id="{7C2F1882-477E-43DB-9822-B4E397E768F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2B7892-E4CE-4EAB-A407-69E3C2DE8EA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178198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FA-2D93-4950-A8E0-518ACDA5B6B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A4587BD-4DBB-4D77-859A-536FA91A03EC}"/>
              </a:ext>
            </a:extLst>
          </p:cNvPr>
          <p:cNvSpPr>
            <a:spLocks noGrp="1"/>
          </p:cNvSpPr>
          <p:nvPr>
            <p:ph type="dt" sz="half" idx="10"/>
          </p:nvPr>
        </p:nvSpPr>
        <p:spPr/>
        <p:txBody>
          <a:bodyPr/>
          <a:lstStyle/>
          <a:p>
            <a:fld id="{2771CC04-D075-45A0-9245-190C2173326B}" type="datetime1">
              <a:rPr lang="en-SG" smtClean="0"/>
              <a:t>27/3/24</a:t>
            </a:fld>
            <a:endParaRPr lang="en-SG"/>
          </a:p>
        </p:txBody>
      </p:sp>
      <p:sp>
        <p:nvSpPr>
          <p:cNvPr id="4" name="Footer Placeholder 3">
            <a:extLst>
              <a:ext uri="{FF2B5EF4-FFF2-40B4-BE49-F238E27FC236}">
                <a16:creationId xmlns:a16="http://schemas.microsoft.com/office/drawing/2014/main" id="{CBD17BFA-087A-49A2-A87B-EBF1C96500E5}"/>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DE8893-2A04-4D30-8DDD-A13E4BD98ED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93671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0D283-E371-4F29-8957-9F0F06454AE1}"/>
              </a:ext>
            </a:extLst>
          </p:cNvPr>
          <p:cNvSpPr>
            <a:spLocks noGrp="1"/>
          </p:cNvSpPr>
          <p:nvPr>
            <p:ph type="dt" sz="half" idx="10"/>
          </p:nvPr>
        </p:nvSpPr>
        <p:spPr/>
        <p:txBody>
          <a:bodyPr/>
          <a:lstStyle/>
          <a:p>
            <a:fld id="{F2950903-38B1-4AE7-8C7F-658E0CF7792B}" type="datetime1">
              <a:rPr lang="en-SG" smtClean="0"/>
              <a:t>27/3/24</a:t>
            </a:fld>
            <a:endParaRPr lang="en-SG"/>
          </a:p>
        </p:txBody>
      </p:sp>
      <p:sp>
        <p:nvSpPr>
          <p:cNvPr id="3" name="Footer Placeholder 2">
            <a:extLst>
              <a:ext uri="{FF2B5EF4-FFF2-40B4-BE49-F238E27FC236}">
                <a16:creationId xmlns:a16="http://schemas.microsoft.com/office/drawing/2014/main" id="{A1438E93-1192-46EF-9FE8-B48E9764F8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DB01F64-F58B-463E-9309-93A61C50537B}"/>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5970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9E4E-50D1-4475-80F5-A21FD2C48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2F7B8639-7F37-4CE6-ADFC-87ADFF4B0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D9223E9-824C-4FE0-AF78-A7C4C1BAE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7CEED-CA12-445F-AD4A-0683256EA4E7}"/>
              </a:ext>
            </a:extLst>
          </p:cNvPr>
          <p:cNvSpPr>
            <a:spLocks noGrp="1"/>
          </p:cNvSpPr>
          <p:nvPr>
            <p:ph type="dt" sz="half" idx="10"/>
          </p:nvPr>
        </p:nvSpPr>
        <p:spPr/>
        <p:txBody>
          <a:bodyPr/>
          <a:lstStyle/>
          <a:p>
            <a:fld id="{C8FDE4FB-EE3C-4482-8AC1-A8749B9123CA}" type="datetime1">
              <a:rPr lang="en-SG" smtClean="0"/>
              <a:t>27/3/24</a:t>
            </a:fld>
            <a:endParaRPr lang="en-SG"/>
          </a:p>
        </p:txBody>
      </p:sp>
      <p:sp>
        <p:nvSpPr>
          <p:cNvPr id="6" name="Footer Placeholder 5">
            <a:extLst>
              <a:ext uri="{FF2B5EF4-FFF2-40B4-BE49-F238E27FC236}">
                <a16:creationId xmlns:a16="http://schemas.microsoft.com/office/drawing/2014/main" id="{D1B98495-798B-4AEE-9FCE-CDB4BC7D80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0D3AEE-836C-4B51-979B-898FB0F7EFE6}"/>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66828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B763-E149-48F2-AC78-8C3674E3C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9A8B6DF-AD4D-4CB1-9FF0-DAFB008A3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1732367-3014-4555-A602-C3321770D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FA211-D186-40EF-83CB-36603CF8B2FF}"/>
              </a:ext>
            </a:extLst>
          </p:cNvPr>
          <p:cNvSpPr>
            <a:spLocks noGrp="1"/>
          </p:cNvSpPr>
          <p:nvPr>
            <p:ph type="dt" sz="half" idx="10"/>
          </p:nvPr>
        </p:nvSpPr>
        <p:spPr/>
        <p:txBody>
          <a:bodyPr/>
          <a:lstStyle/>
          <a:p>
            <a:fld id="{FE19B0F8-2441-4BF6-89FE-7018F6C1E68E}" type="datetime1">
              <a:rPr lang="en-SG" smtClean="0"/>
              <a:t>27/3/24</a:t>
            </a:fld>
            <a:endParaRPr lang="en-SG"/>
          </a:p>
        </p:txBody>
      </p:sp>
      <p:sp>
        <p:nvSpPr>
          <p:cNvPr id="6" name="Footer Placeholder 5">
            <a:extLst>
              <a:ext uri="{FF2B5EF4-FFF2-40B4-BE49-F238E27FC236}">
                <a16:creationId xmlns:a16="http://schemas.microsoft.com/office/drawing/2014/main" id="{CC6D7C73-490E-4100-B852-4471AACBC4E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4E63739-B6CB-44BD-B1C2-55E5D3D96D19}"/>
              </a:ext>
            </a:extLst>
          </p:cNvPr>
          <p:cNvSpPr>
            <a:spLocks noGrp="1"/>
          </p:cNvSpPr>
          <p:nvPr>
            <p:ph type="sldNum" sz="quarter" idx="12"/>
          </p:nvPr>
        </p:nvSpPr>
        <p:spPr/>
        <p:txBody>
          <a:bodyPr/>
          <a:lstStyle/>
          <a:p>
            <a:fld id="{753F1077-7B91-4D11-8473-7F9D495CD0E2}" type="slidenum">
              <a:rPr lang="en-SG" smtClean="0"/>
              <a:t>‹#›</a:t>
            </a:fld>
            <a:endParaRPr lang="en-SG"/>
          </a:p>
        </p:txBody>
      </p:sp>
    </p:spTree>
    <p:extLst>
      <p:ext uri="{BB962C8B-B14F-4D97-AF65-F5344CB8AC3E}">
        <p14:creationId xmlns:p14="http://schemas.microsoft.com/office/powerpoint/2010/main" val="241362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CA42-C26F-461C-84CB-FBA0E1649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EF19985-D4AD-4839-88C3-AC587F0FC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1077648-70AB-4C73-B41E-2B6D3CD34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8476-95F7-4259-849D-775B394B50FC}" type="datetime1">
              <a:rPr lang="en-SG" smtClean="0"/>
              <a:t>27/3/24</a:t>
            </a:fld>
            <a:endParaRPr lang="en-SG"/>
          </a:p>
        </p:txBody>
      </p:sp>
      <p:sp>
        <p:nvSpPr>
          <p:cNvPr id="5" name="Footer Placeholder 4">
            <a:extLst>
              <a:ext uri="{FF2B5EF4-FFF2-40B4-BE49-F238E27FC236}">
                <a16:creationId xmlns:a16="http://schemas.microsoft.com/office/drawing/2014/main" id="{68199230-2D0A-40DA-AEF0-285678B7C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6069BA1-0122-40EF-847D-1617ED344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F1077-7B91-4D11-8473-7F9D495CD0E2}" type="slidenum">
              <a:rPr lang="en-SG" smtClean="0"/>
              <a:t>‹#›</a:t>
            </a:fld>
            <a:endParaRPr lang="en-SG"/>
          </a:p>
        </p:txBody>
      </p:sp>
    </p:spTree>
    <p:extLst>
      <p:ext uri="{BB962C8B-B14F-4D97-AF65-F5344CB8AC3E}">
        <p14:creationId xmlns:p14="http://schemas.microsoft.com/office/powerpoint/2010/main" val="112967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1.png"/><Relationship Id="rId7" Type="http://schemas.openxmlformats.org/officeDocument/2006/relationships/customXml" Target="../ink/ink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61.png"/></Relationships>
</file>

<file path=ppt/slides/_rels/slide1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13.png"/><Relationship Id="rId4"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channel/UCBzG5jg3huxiPkCt-Serrj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linearalgebra1884/playlists?view=50&amp;sort=dd&amp;shelf_id=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SC1004 Part 2</a:t>
            </a:r>
            <a:br>
              <a:rPr lang="en-US"/>
            </a:br>
            <a:endParaRPr lang="en-SG" dirty="0"/>
          </a:p>
        </p:txBody>
      </p:sp>
      <p:sp>
        <p:nvSpPr>
          <p:cNvPr id="3" name="Subtitle 2">
            <a:extLst>
              <a:ext uri="{FF2B5EF4-FFF2-40B4-BE49-F238E27FC236}">
                <a16:creationId xmlns:a16="http://schemas.microsoft.com/office/drawing/2014/main" id="{686603F9-F295-4904-AC65-509B11DE46F3}"/>
              </a:ext>
            </a:extLst>
          </p:cNvPr>
          <p:cNvSpPr>
            <a:spLocks noGrp="1"/>
          </p:cNvSpPr>
          <p:nvPr>
            <p:ph type="subTitle" idx="1"/>
          </p:nvPr>
        </p:nvSpPr>
        <p:spPr/>
        <p:txBody>
          <a:bodyPr>
            <a:normAutofit lnSpcReduction="10000"/>
          </a:bodyPr>
          <a:lstStyle/>
          <a:p>
            <a:r>
              <a:rPr lang="en-US" dirty="0"/>
              <a:t>Lectured by Prof Guan </a:t>
            </a:r>
            <a:r>
              <a:rPr lang="en-US" dirty="0" err="1"/>
              <a:t>Cuntai</a:t>
            </a:r>
            <a:endParaRPr lang="en-US" dirty="0"/>
          </a:p>
          <a:p>
            <a:r>
              <a:rPr lang="en-US"/>
              <a:t>(teaching </a:t>
            </a:r>
            <a:r>
              <a:rPr lang="en-US" dirty="0"/>
              <a:t>materials by Prof </a:t>
            </a:r>
            <a:r>
              <a:rPr lang="en-US" dirty="0" err="1"/>
              <a:t>Chng</a:t>
            </a:r>
            <a:r>
              <a:rPr lang="en-US" dirty="0"/>
              <a:t> </a:t>
            </a:r>
            <a:r>
              <a:rPr lang="en-US" dirty="0" err="1"/>
              <a:t>Eng</a:t>
            </a:r>
            <a:r>
              <a:rPr lang="en-US" dirty="0"/>
              <a:t> </a:t>
            </a:r>
            <a:r>
              <a:rPr lang="en-US" dirty="0" err="1"/>
              <a:t>Siong</a:t>
            </a:r>
            <a:r>
              <a:rPr lang="en-US" dirty="0"/>
              <a:t>)</a:t>
            </a:r>
          </a:p>
          <a:p>
            <a:endParaRPr lang="en-US" dirty="0"/>
          </a:p>
          <a:p>
            <a:r>
              <a:rPr lang="en-US" dirty="0"/>
              <a:t>Email: </a:t>
            </a:r>
            <a:r>
              <a:rPr lang="en-US" dirty="0" err="1"/>
              <a:t>ctguan@ntu.edu.sg</a:t>
            </a:r>
            <a:endParaRPr lang="en-US" dirty="0"/>
          </a:p>
          <a:p>
            <a:endParaRPr lang="en-US"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1</a:t>
            </a:fld>
            <a:endParaRPr lang="en-SG"/>
          </a:p>
        </p:txBody>
      </p:sp>
    </p:spTree>
    <p:extLst>
      <p:ext uri="{BB962C8B-B14F-4D97-AF65-F5344CB8AC3E}">
        <p14:creationId xmlns:p14="http://schemas.microsoft.com/office/powerpoint/2010/main" val="18998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0BA9-260B-E3D6-5C36-98EB68F2F59B}"/>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.1.1 Consistency in a System of Equations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63094-B8EE-9076-C176-C44CA8666683}"/>
                  </a:ext>
                </a:extLst>
              </p:cNvPr>
              <p:cNvSpPr>
                <a:spLocks noGrp="1"/>
              </p:cNvSpPr>
              <p:nvPr>
                <p:ph idx="1"/>
              </p:nvPr>
            </p:nvSpPr>
            <p:spPr/>
            <p:txBody>
              <a:bodyPr>
                <a:normAutofit fontScale="55000" lnSpcReduction="20000"/>
              </a:bodyPr>
              <a:lstStyle/>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Definition: </a:t>
                </a:r>
              </a:p>
              <a:p>
                <a:pPr lvl="1">
                  <a:lnSpc>
                    <a:spcPct val="120000"/>
                  </a:lnSpc>
                  <a:buSzPct val="123000"/>
                  <a:buFont typeface="Courier New" panose="02070309020205020404" pitchFamily="49" charset="0"/>
                  <a:buChar char="o"/>
                  <a:defRPr sz="3500"/>
                </a:pPr>
                <a:r>
                  <a:rPr lang="en-US" sz="3200" dirty="0">
                    <a:latin typeface="Arial" panose="020B0604020202020204" pitchFamily="34" charset="0"/>
                    <a:ea typeface="Cambria Math" panose="02040503050406030204" pitchFamily="18" charset="0"/>
                    <a:cs typeface="Arial" panose="020B0604020202020204" pitchFamily="34" charset="0"/>
                  </a:rPr>
                  <a:t>For a linear system: </a:t>
                </a:r>
                <a14:m>
                  <m:oMath xmlns:m="http://schemas.openxmlformats.org/officeDocument/2006/math">
                    <m:r>
                      <a:rPr lang="en-US" sz="3200" i="1" smtClean="0">
                        <a:latin typeface="Cambria Math" panose="02040503050406030204" pitchFamily="18" charset="0"/>
                        <a:ea typeface="Cambria Math" panose="02040503050406030204" pitchFamily="18" charset="0"/>
                      </a:rPr>
                      <m:t>𝐴</m:t>
                    </m:r>
                    <m:r>
                      <a:rPr lang="en-US" sz="3200" b="1" i="1" smtClean="0">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𝐴</m:t>
                    </m:r>
                    <m:r>
                      <a:rPr lang="en-US" sz="320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b="0" i="1" smtClean="0">
                            <a:latin typeface="Cambria Math" panose="02040503050406030204" pitchFamily="18" charset="0"/>
                          </a:rPr>
                          <m:t>𝑚</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𝑛</m:t>
                        </m:r>
                      </m:sup>
                    </m:sSup>
                    <m:r>
                      <a:rPr lang="en-US" sz="3200" b="0" i="1" smtClean="0">
                        <a:latin typeface="Cambria Math" panose="02040503050406030204" pitchFamily="18" charset="0"/>
                      </a:rPr>
                      <m:t>, </m:t>
                    </m:r>
                    <m:r>
                      <a:rPr lang="en-US" sz="3200" b="1" i="1">
                        <a:latin typeface="Cambria Math" panose="02040503050406030204" pitchFamily="18" charset="0"/>
                        <a:ea typeface="Cambria Math" panose="02040503050406030204" pitchFamily="18" charset="0"/>
                      </a:rPr>
                      <m:t>𝒙</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r>
                      <a:rPr lang="en-US" sz="3200" b="0" i="1" smtClean="0">
                        <a:latin typeface="Cambria Math" panose="02040503050406030204" pitchFamily="18" charset="0"/>
                      </a:rPr>
                      <m:t>,</m:t>
                    </m:r>
                    <m:r>
                      <a:rPr lang="en-US" sz="3200" b="1" i="1">
                        <a:latin typeface="Cambria Math" panose="02040503050406030204" pitchFamily="18" charset="0"/>
                        <a:ea typeface="Cambria Math" panose="02040503050406030204" pitchFamily="18" charset="0"/>
                      </a:rPr>
                      <m:t>𝒃</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𝑛</m:t>
                        </m:r>
                      </m:sup>
                    </m:sSup>
                  </m:oMath>
                </a14:m>
                <a:endParaRPr lang="en-SG" sz="3200" dirty="0">
                  <a:latin typeface="Arial" panose="020B0604020202020204" pitchFamily="34" charset="0"/>
                  <a:cs typeface="Arial" panose="020B0604020202020204" pitchFamily="34" charset="0"/>
                </a:endParaRPr>
              </a:p>
              <a:p>
                <a:pPr lvl="1">
                  <a:lnSpc>
                    <a:spcPct val="120000"/>
                  </a:lnSpc>
                  <a:buSzPct val="123000"/>
                  <a:buFont typeface="Courier New" panose="02070309020205020404" pitchFamily="49" charset="0"/>
                  <a:buChar char="o"/>
                  <a:defRPr sz="3500"/>
                </a:pPr>
                <a:r>
                  <a:rPr lang="en-SG" sz="3200" dirty="0">
                    <a:latin typeface="Arial" panose="020B0604020202020204" pitchFamily="34" charset="0"/>
                    <a:cs typeface="Arial" panose="020B0604020202020204" pitchFamily="34" charset="0"/>
                  </a:rPr>
                  <a:t>If no solution exists, it is an </a:t>
                </a:r>
                <a:r>
                  <a:rPr lang="en-SG" sz="3200" dirty="0">
                    <a:solidFill>
                      <a:srgbClr val="000000"/>
                    </a:solidFill>
                    <a:latin typeface="Arial" panose="020B0604020202020204" pitchFamily="34" charset="0"/>
                    <a:cs typeface="Arial" panose="020B0604020202020204" pitchFamily="34" charset="0"/>
                  </a:rPr>
                  <a:t>inconsistent system</a:t>
                </a:r>
              </a:p>
              <a:p>
                <a:pPr>
                  <a:lnSpc>
                    <a:spcPct val="120000"/>
                  </a:lnSpc>
                  <a:buSzPct val="123000"/>
                  <a:defRPr sz="3500"/>
                </a:pPr>
                <a:endParaRPr lang="en-SG" sz="3800" dirty="0">
                  <a:solidFill>
                    <a:srgbClr val="000000"/>
                  </a:solidFill>
                  <a:latin typeface="Arial" panose="020B0604020202020204" pitchFamily="34" charset="0"/>
                  <a:cs typeface="Arial" panose="020B0604020202020204" pitchFamily="34" charset="0"/>
                </a:endParaRPr>
              </a:p>
              <a:p>
                <a:pPr>
                  <a:lnSpc>
                    <a:spcPct val="120000"/>
                  </a:lnSpc>
                  <a:buSzPct val="123000"/>
                  <a:defRPr sz="3500"/>
                </a:pPr>
                <a:r>
                  <a:rPr lang="en-SG" sz="3800" dirty="0">
                    <a:solidFill>
                      <a:srgbClr val="000000"/>
                    </a:solidFill>
                    <a:latin typeface="Arial" panose="020B0604020202020204" pitchFamily="34" charset="0"/>
                    <a:cs typeface="Arial" panose="020B0604020202020204" pitchFamily="34" charset="0"/>
                  </a:rPr>
                  <a:t>Explain: </a:t>
                </a:r>
                <a:r>
                  <a:rPr lang="en-SG" sz="4000" dirty="0">
                    <a:solidFill>
                      <a:srgbClr val="000000"/>
                    </a:solidFill>
                    <a:latin typeface="Arial" panose="020B0604020202020204" pitchFamily="34" charset="0"/>
                    <a:cs typeface="Arial" panose="020B0604020202020204" pitchFamily="34" charset="0"/>
                  </a:rPr>
                  <a:t>inconsistency happens when one of the following conditions is true</a:t>
                </a:r>
                <a:endParaRPr lang="en-SG" sz="3800" dirty="0">
                  <a:solidFill>
                    <a:srgbClr val="000000"/>
                  </a:solidFill>
                  <a:latin typeface="Arial" panose="020B0604020202020204" pitchFamily="34" charset="0"/>
                  <a:cs typeface="Arial" panose="020B0604020202020204" pitchFamily="34" charset="0"/>
                </a:endParaRPr>
              </a:p>
              <a:p>
                <a:pPr lvl="1">
                  <a:lnSpc>
                    <a:spcPct val="120000"/>
                  </a:lnSpc>
                  <a:buSzPct val="123000"/>
                  <a:defRPr sz="3500"/>
                </a:pPr>
                <a14:m>
                  <m:oMath xmlns:m="http://schemas.openxmlformats.org/officeDocument/2006/math">
                    <m:r>
                      <a:rPr lang="en-SG" sz="3200" i="1" smtClean="0">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in column space of </a:t>
                </a:r>
                <a14:m>
                  <m:oMath xmlns:m="http://schemas.openxmlformats.org/officeDocument/2006/math">
                    <m:r>
                      <a:rPr lang="en-SG" sz="3200" i="1" smtClean="0">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is not formed by linear combinations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’s columns.</a:t>
                </a:r>
              </a:p>
              <a:p>
                <a:pPr lvl="1">
                  <a:lnSpc>
                    <a:spcPct val="120000"/>
                  </a:lnSpc>
                  <a:buSzPct val="123000"/>
                  <a:defRPr sz="3500"/>
                </a:pPr>
                <a:r>
                  <a:rPr lang="en-SG" sz="3200" dirty="0">
                    <a:latin typeface="Arial" panose="020B0604020202020204" pitchFamily="34" charset="0"/>
                    <a:cs typeface="Arial" panose="020B0604020202020204" pitchFamily="34" charset="0"/>
                  </a:rPr>
                  <a:t>The rows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are dependent, but their corresponding </a:t>
                </a:r>
                <a14:m>
                  <m:oMath xmlns:m="http://schemas.openxmlformats.org/officeDocument/2006/math">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values are not consistent.</a:t>
                </a:r>
              </a:p>
              <a:p>
                <a:pPr lvl="1">
                  <a:lnSpc>
                    <a:spcPct val="120000"/>
                  </a:lnSpc>
                  <a:buSzPct val="123000"/>
                  <a:defRPr sz="3500"/>
                </a:pPr>
                <a:r>
                  <a:rPr lang="en-SG" sz="3200" dirty="0">
                    <a:latin typeface="Arial" panose="020B0604020202020204" pitchFamily="34" charset="0"/>
                    <a:cs typeface="Arial" panose="020B0604020202020204" pitchFamily="34" charset="0"/>
                  </a:rPr>
                  <a:t>Rank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&lt; Rank (</a:t>
                </a:r>
                <a14:m>
                  <m:oMath xmlns:m="http://schemas.openxmlformats.org/officeDocument/2006/math">
                    <m:r>
                      <a:rPr lang="en-SG" sz="3200" i="1">
                        <a:solidFill>
                          <a:srgbClr val="000000"/>
                        </a:solidFill>
                        <a:latin typeface="Cambria Math" panose="02040503050406030204" pitchFamily="18" charset="0"/>
                      </a:rPr>
                      <m:t>𝐴</m:t>
                    </m:r>
                    <m:r>
                      <a:rPr lang="en-SG" sz="3200" i="1">
                        <a:solidFill>
                          <a:srgbClr val="000000"/>
                        </a:solidFill>
                        <a:latin typeface="Cambria Math" panose="02040503050406030204" pitchFamily="18" charset="0"/>
                      </a:rPr>
                      <m:t>|</m:t>
                    </m:r>
                    <m:r>
                      <a:rPr lang="en-SG" sz="3200" i="1">
                        <a:solidFill>
                          <a:srgbClr val="000000"/>
                        </a:solidFill>
                        <a:latin typeface="Cambria Math" panose="02040503050406030204" pitchFamily="18" charset="0"/>
                      </a:rPr>
                      <m:t>𝑏</m:t>
                    </m:r>
                  </m:oMath>
                </a14:m>
                <a:r>
                  <a:rPr lang="en-SG" sz="3200" dirty="0">
                    <a:latin typeface="Arial" panose="020B0604020202020204" pitchFamily="34" charset="0"/>
                    <a:cs typeface="Arial" panose="020B0604020202020204" pitchFamily="34" charset="0"/>
                  </a:rPr>
                  <a:t>): rank of </a:t>
                </a:r>
                <a14:m>
                  <m:oMath xmlns:m="http://schemas.openxmlformats.org/officeDocument/2006/math">
                    <m:r>
                      <a:rPr lang="en-SG" sz="3200" i="1">
                        <a:solidFill>
                          <a:srgbClr val="000000"/>
                        </a:solidFill>
                        <a:latin typeface="Cambria Math" panose="02040503050406030204" pitchFamily="18" charset="0"/>
                      </a:rPr>
                      <m:t>𝐴</m:t>
                    </m:r>
                  </m:oMath>
                </a14:m>
                <a:r>
                  <a:rPr lang="en-SG" sz="3200" dirty="0">
                    <a:latin typeface="Arial" panose="020B0604020202020204" pitchFamily="34" charset="0"/>
                    <a:cs typeface="Arial" panose="020B0604020202020204" pitchFamily="34" charset="0"/>
                  </a:rPr>
                  <a:t> is less than that of the augmented matrix.</a:t>
                </a:r>
              </a:p>
              <a:p>
                <a:pPr>
                  <a:lnSpc>
                    <a:spcPct val="120000"/>
                  </a:lnSpc>
                </a:pPr>
                <a:endParaRPr lang="en-SG" sz="2800" dirty="0">
                  <a:latin typeface="Arial" panose="020B0604020202020204" pitchFamily="34" charset="0"/>
                  <a:cs typeface="Arial" panose="020B0604020202020204" pitchFamily="34" charset="0"/>
                </a:endParaRPr>
              </a:p>
              <a:p>
                <a:pPr>
                  <a:lnSpc>
                    <a:spcPct val="120000"/>
                  </a:lnSpc>
                </a:pPr>
                <a:r>
                  <a:rPr lang="en-SG" sz="4000" dirty="0">
                    <a:latin typeface="Arial" panose="020B0604020202020204" pitchFamily="34" charset="0"/>
                    <a:cs typeface="Arial" panose="020B0604020202020204" pitchFamily="34" charset="0"/>
                  </a:rPr>
                  <a:t>In most cases, </a:t>
                </a:r>
                <a:r>
                  <a:rPr lang="en-SG" sz="4000" dirty="0">
                    <a:solidFill>
                      <a:srgbClr val="000000"/>
                    </a:solidFill>
                    <a:latin typeface="Arial" panose="020B0604020202020204" pitchFamily="34" charset="0"/>
                    <a:cs typeface="Arial" panose="020B0604020202020204" pitchFamily="34" charset="0"/>
                  </a:rPr>
                  <a:t>inconsistency </a:t>
                </a:r>
                <a:r>
                  <a:rPr lang="en-SG" sz="4000" dirty="0">
                    <a:latin typeface="Arial" panose="020B0604020202020204" pitchFamily="34" charset="0"/>
                    <a:cs typeface="Arial" panose="020B0604020202020204" pitchFamily="34" charset="0"/>
                  </a:rPr>
                  <a:t>occurs when </a:t>
                </a:r>
                <a14:m>
                  <m:oMath xmlns:m="http://schemas.openxmlformats.org/officeDocument/2006/math">
                    <m:r>
                      <a:rPr lang="en-SG" sz="4000" i="1">
                        <a:solidFill>
                          <a:srgbClr val="000000"/>
                        </a:solidFill>
                        <a:latin typeface="Cambria Math" panose="02040503050406030204" pitchFamily="18" charset="0"/>
                      </a:rPr>
                      <m:t>𝑀</m:t>
                    </m:r>
                    <m:r>
                      <a:rPr lang="en-SG" sz="4000" i="1">
                        <a:solidFill>
                          <a:srgbClr val="000000"/>
                        </a:solidFill>
                        <a:latin typeface="Cambria Math" panose="02040503050406030204" pitchFamily="18" charset="0"/>
                      </a:rPr>
                      <m:t>≫</m:t>
                    </m:r>
                    <m:r>
                      <a:rPr lang="en-SG" sz="4000" i="1">
                        <a:solidFill>
                          <a:srgbClr val="000000"/>
                        </a:solidFill>
                        <a:latin typeface="Cambria Math" panose="02040503050406030204" pitchFamily="18" charset="0"/>
                      </a:rPr>
                      <m:t>𝑁</m:t>
                    </m:r>
                  </m:oMath>
                </a14:m>
                <a:r>
                  <a:rPr lang="en-SG" sz="4000" dirty="0">
                    <a:latin typeface="Arial" panose="020B0604020202020204" pitchFamily="34" charset="0"/>
                    <a:cs typeface="Arial" panose="020B0604020202020204" pitchFamily="34" charset="0"/>
                  </a:rPr>
                  <a:t> (</a:t>
                </a:r>
                <a:r>
                  <a:rPr lang="en-SG" sz="4000" b="1" dirty="0">
                    <a:latin typeface="Arial" panose="020B0604020202020204" pitchFamily="34" charset="0"/>
                    <a:cs typeface="Arial" panose="020B0604020202020204" pitchFamily="34" charset="0"/>
                  </a:rPr>
                  <a:t>over-determined</a:t>
                </a:r>
                <a:r>
                  <a:rPr lang="en-SG" sz="4000" dirty="0">
                    <a:latin typeface="Arial" panose="020B0604020202020204" pitchFamily="34" charset="0"/>
                    <a:cs typeface="Arial" panose="020B0604020202020204" pitchFamily="34" charset="0"/>
                  </a:rPr>
                  <a:t>), where there are more equations than unknowns.</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D863094-B8EE-9076-C176-C44CA8666683}"/>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05B0AA-53B4-742B-349D-5B0F87380139}"/>
              </a:ext>
            </a:extLst>
          </p:cNvPr>
          <p:cNvSpPr>
            <a:spLocks noGrp="1"/>
          </p:cNvSpPr>
          <p:nvPr>
            <p:ph type="sldNum" sz="quarter" idx="12"/>
          </p:nvPr>
        </p:nvSpPr>
        <p:spPr/>
        <p:txBody>
          <a:bodyPr/>
          <a:lstStyle/>
          <a:p>
            <a:fld id="{753F1077-7B91-4D11-8473-7F9D495CD0E2}" type="slidenum">
              <a:rPr lang="en-SG" smtClean="0"/>
              <a:t>10</a:t>
            </a:fld>
            <a:endParaRPr lang="en-SG"/>
          </a:p>
        </p:txBody>
      </p:sp>
    </p:spTree>
    <p:extLst>
      <p:ext uri="{BB962C8B-B14F-4D97-AF65-F5344CB8AC3E}">
        <p14:creationId xmlns:p14="http://schemas.microsoft.com/office/powerpoint/2010/main" val="168734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0554-B50C-79B7-82A4-422E49D3138D}"/>
              </a:ext>
            </a:extLst>
          </p:cNvPr>
          <p:cNvSpPr>
            <a:spLocks noGrp="1"/>
          </p:cNvSpPr>
          <p:nvPr>
            <p:ph type="title"/>
          </p:nvPr>
        </p:nvSpPr>
        <p:spPr/>
        <p:txBody>
          <a:bodyPr/>
          <a:lstStyle/>
          <a:p>
            <a:r>
              <a:rPr lang="en-US" dirty="0"/>
              <a:t>Example of an inconsistent system</a:t>
            </a:r>
          </a:p>
        </p:txBody>
      </p:sp>
      <p:sp>
        <p:nvSpPr>
          <p:cNvPr id="4" name="Slide Number Placeholder 3">
            <a:extLst>
              <a:ext uri="{FF2B5EF4-FFF2-40B4-BE49-F238E27FC236}">
                <a16:creationId xmlns:a16="http://schemas.microsoft.com/office/drawing/2014/main" id="{F7EC7D12-4352-E577-5FB3-7C2F42B3CBE6}"/>
              </a:ext>
            </a:extLst>
          </p:cNvPr>
          <p:cNvSpPr>
            <a:spLocks noGrp="1"/>
          </p:cNvSpPr>
          <p:nvPr>
            <p:ph type="sldNum" sz="quarter" idx="12"/>
          </p:nvPr>
        </p:nvSpPr>
        <p:spPr/>
        <p:txBody>
          <a:bodyPr/>
          <a:lstStyle/>
          <a:p>
            <a:fld id="{753F1077-7B91-4D11-8473-7F9D495CD0E2}" type="slidenum">
              <a:rPr lang="en-SG" smtClean="0"/>
              <a:t>11</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3DE403-3EFC-4AC9-C99C-CDCF9D02FCE3}"/>
                  </a:ext>
                </a:extLst>
              </p:cNvPr>
              <p:cNvSpPr txBox="1"/>
              <p:nvPr/>
            </p:nvSpPr>
            <p:spPr>
              <a:xfrm>
                <a:off x="1064942" y="1924626"/>
                <a:ext cx="6099716" cy="846963"/>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1</m:t>
                              </m:r>
                            </m:e>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3</m:t>
                              </m:r>
                            </m:e>
                            <m:e>
                              <m:r>
                                <a:rPr lang="en-US" sz="1800" b="0" i="1" smtClean="0">
                                  <a:latin typeface="Cambria Math" panose="02040503050406030204" pitchFamily="18" charset="0"/>
                                  <a:ea typeface="Cambria Math" panose="02040503050406030204" pitchFamily="18" charset="0"/>
                                </a:rPr>
                                <m:t>4</m:t>
                              </m:r>
                            </m:e>
                          </m:mr>
                          <m:mr>
                            <m:e>
                              <m:r>
                                <a:rPr lang="en-US" sz="1800" b="0" i="1" smtClean="0">
                                  <a:latin typeface="Cambria Math" panose="02040503050406030204" pitchFamily="18" charset="0"/>
                                  <a:ea typeface="Cambria Math" panose="02040503050406030204" pitchFamily="18" charset="0"/>
                                </a:rPr>
                                <m:t>4</m:t>
                              </m:r>
                            </m:e>
                            <m:e>
                              <m:r>
                                <a:rPr lang="en-US" sz="1800" b="0" i="1" smtClean="0">
                                  <a:latin typeface="Cambria Math" panose="02040503050406030204" pitchFamily="18" charset="0"/>
                                  <a:ea typeface="Cambria Math" panose="02040503050406030204" pitchFamily="18" charset="0"/>
                                </a:rPr>
                                <m:t>6</m:t>
                              </m:r>
                            </m:e>
                          </m:mr>
                        </m:m>
                      </m:e>
                    </m:d>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b="1" i="1">
                        <a:latin typeface="Cambria Math" panose="02040503050406030204" pitchFamily="18" charset="0"/>
                        <a:ea typeface="Cambria Math" panose="02040503050406030204" pitchFamily="18" charset="0"/>
                      </a:rPr>
                      <m:t>𝒃</m:t>
                    </m:r>
                    <m:r>
                      <a:rPr lang="en-US" sz="1800" b="1"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ea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3</m:t>
                              </m:r>
                            </m:e>
                          </m:mr>
                          <m:mr>
                            <m:e>
                              <m:r>
                                <a:rPr lang="en-US" sz="1800" b="0" i="1" smtClean="0">
                                  <a:latin typeface="Cambria Math" panose="02040503050406030204" pitchFamily="18" charset="0"/>
                                  <a:ea typeface="Cambria Math" panose="02040503050406030204" pitchFamily="18" charset="0"/>
                                </a:rPr>
                                <m:t>2</m:t>
                              </m:r>
                            </m:e>
                          </m:mr>
                          <m:mr>
                            <m:e>
                              <m:r>
                                <a:rPr lang="en-US" sz="1800" b="0" i="1" smtClean="0">
                                  <a:latin typeface="Cambria Math" panose="02040503050406030204" pitchFamily="18" charset="0"/>
                                  <a:ea typeface="Cambria Math" panose="02040503050406030204" pitchFamily="18" charset="0"/>
                                </a:rPr>
                                <m:t>6</m:t>
                              </m:r>
                            </m:e>
                          </m:mr>
                        </m:m>
                      </m:e>
                    </m:d>
                  </m:oMath>
                </a14:m>
                <a:endParaRPr lang="en-US" dirty="0"/>
              </a:p>
            </p:txBody>
          </p:sp>
        </mc:Choice>
        <mc:Fallback xmlns="">
          <p:sp>
            <p:nvSpPr>
              <p:cNvPr id="6" name="TextBox 5">
                <a:extLst>
                  <a:ext uri="{FF2B5EF4-FFF2-40B4-BE49-F238E27FC236}">
                    <a16:creationId xmlns:a16="http://schemas.microsoft.com/office/drawing/2014/main" id="{573DE403-3EFC-4AC9-C99C-CDCF9D02FCE3}"/>
                  </a:ext>
                </a:extLst>
              </p:cNvPr>
              <p:cNvSpPr txBox="1">
                <a:spLocks noRot="1" noChangeAspect="1" noMove="1" noResize="1" noEditPoints="1" noAdjustHandles="1" noChangeArrowheads="1" noChangeShapeType="1" noTextEdit="1"/>
              </p:cNvSpPr>
              <p:nvPr/>
            </p:nvSpPr>
            <p:spPr>
              <a:xfrm>
                <a:off x="1064942" y="1924626"/>
                <a:ext cx="6099716" cy="84696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7152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8048-1B5B-7B30-3B41-8333A0F9092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.1.2 The Least Square Problem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DD192-D65F-32D2-A3F9-C2882E5C120D}"/>
                  </a:ext>
                </a:extLst>
              </p:cNvPr>
              <p:cNvSpPr>
                <a:spLocks noGrp="1"/>
              </p:cNvSpPr>
              <p:nvPr>
                <p:ph idx="1"/>
              </p:nvPr>
            </p:nvSpPr>
            <p:spPr>
              <a:xfrm>
                <a:off x="838200" y="1509311"/>
                <a:ext cx="8283766" cy="4983564"/>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Definition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there is no solution for system: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we can find an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which is the closet approximation: </a:t>
                </a:r>
                <a14:m>
                  <m:oMath xmlns:m="http://schemas.openxmlformats.org/officeDocument/2006/math">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such that</a:t>
                </a:r>
              </a:p>
              <a:p>
                <a:pPr marL="914400" lvl="2"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0" i="1" smtClean="0">
                              <a:latin typeface="Cambria Math" panose="02040503050406030204" pitchFamily="18" charset="0"/>
                            </a:rPr>
                            <m:t>−</m:t>
                          </m:r>
                          <m:r>
                            <a:rPr lang="en-US" b="1" i="1" smtClean="0">
                              <a:latin typeface="Cambria Math" panose="02040503050406030204" pitchFamily="18" charset="0"/>
                            </a:rPr>
                            <m:t>𝒃</m:t>
                          </m:r>
                        </m:e>
                      </m:d>
                      <m:r>
                        <a:rPr lang="en-US" i="1">
                          <a:latin typeface="Cambria Math" panose="02040503050406030204" pitchFamily="18" charset="0"/>
                          <a:ea typeface="Cambria Math" panose="02040503050406030204" pitchFamily="18" charset="0"/>
                        </a:rPr>
                        <m:t>&lt;</m:t>
                      </m:r>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oMath>
                  </m:oMathPara>
                </a14:m>
                <a:endParaRPr lang="en-US" sz="1800" dirty="0">
                  <a:latin typeface="Arial" panose="020B0604020202020204" pitchFamily="34" charset="0"/>
                  <a:cs typeface="Arial" panose="020B0604020202020204" pitchFamily="34" charset="0"/>
                </a:endParaRPr>
              </a:p>
              <a:p>
                <a:pPr>
                  <a:lnSpc>
                    <a:spcPct val="100000"/>
                  </a:lnSpc>
                </a:pP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Explain:</a:t>
                </a: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Columns of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spans a subspace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oMath>
                </a14:m>
                <a:r>
                  <a:rPr lang="en-US" sz="2000" dirty="0">
                    <a:latin typeface="Arial" panose="020B0604020202020204" pitchFamily="34" charset="0"/>
                    <a:cs typeface="Arial" panose="020B0604020202020204" pitchFamily="34" charset="0"/>
                  </a:rPr>
                  <a:t> is the linear combination of columns of </a:t>
                </a:r>
                <a14:m>
                  <m:oMath xmlns:m="http://schemas.openxmlformats.org/officeDocument/2006/math">
                    <m:r>
                      <a:rPr lang="en-US" sz="2000" i="1">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so </a:t>
                </a:r>
                <a14:m>
                  <m:oMath xmlns:m="http://schemas.openxmlformats.org/officeDocument/2006/math">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in subspace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If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is the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r>
                  <a:rPr lang="en-US" sz="2000" dirty="0">
                    <a:latin typeface="Arial" panose="020B0604020202020204" pitchFamily="34" charset="0"/>
                    <a:cs typeface="Arial" panose="020B0604020202020204" pitchFamily="34" charset="0"/>
                  </a:rPr>
                  <a:t>, then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rPr>
                        </m:ctrlPr>
                      </m:dPr>
                      <m:e>
                        <m:acc>
                          <m:accPr>
                            <m:chr m:val="̂"/>
                            <m:ctrlPr>
                              <a:rPr lang="en-US" sz="2000" b="1" i="1">
                                <a:latin typeface="Cambria Math" panose="02040503050406030204" pitchFamily="18" charset="0"/>
                                <a:ea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𝒃</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cs typeface="Arial" panose="020B0604020202020204" pitchFamily="34" charset="0"/>
                  </a:rPr>
                  <a:t> (residual) is orthogonal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So, </a:t>
                </a:r>
                <a14:m>
                  <m:oMath xmlns:m="http://schemas.openxmlformats.org/officeDocument/2006/math">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rPr>
                          <m:t>−</m:t>
                        </m:r>
                        <m:r>
                          <a:rPr lang="en-US" sz="2000" b="1" i="1">
                            <a:latin typeface="Cambria Math" panose="02040503050406030204" pitchFamily="18" charset="0"/>
                          </a:rPr>
                          <m:t>𝒃</m:t>
                        </m:r>
                      </m:e>
                    </m:d>
                  </m:oMath>
                </a14:m>
                <a:r>
                  <a:rPr lang="en-US" sz="2000" dirty="0">
                    <a:latin typeface="Arial" panose="020B0604020202020204" pitchFamily="34" charset="0"/>
                    <a:ea typeface="Cambria Math" panose="02040503050406030204" pitchFamily="18" charset="0"/>
                    <a:cs typeface="Arial" panose="020B0604020202020204" pitchFamily="34" charset="0"/>
                  </a:rPr>
                  <a:t> is the least distance from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ea typeface="Cambria Math" panose="02040503050406030204" pitchFamily="18" charset="0"/>
                    <a:cs typeface="Arial" panose="020B0604020202020204" pitchFamily="34" charset="0"/>
                  </a:rPr>
                  <a:t> to </a:t>
                </a:r>
                <a14:m>
                  <m:oMath xmlns:m="http://schemas.openxmlformats.org/officeDocument/2006/math">
                    <m:r>
                      <a:rPr lang="en-US" sz="2000" i="1">
                        <a:latin typeface="Cambria Math" panose="02040503050406030204" pitchFamily="18" charset="0"/>
                        <a:ea typeface="Cambria Math" panose="02040503050406030204" pitchFamily="18" charset="0"/>
                      </a:rPr>
                      <m:t>𝑊</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ea typeface="Cambria Math" panose="02040503050406030204" pitchFamily="18" charset="0"/>
                  <a:cs typeface="Arial" panose="020B0604020202020204" pitchFamily="34" charset="0"/>
                </a:endParaRPr>
              </a:p>
              <a:p>
                <a:pPr lvl="1">
                  <a:lnSpc>
                    <a:spcPct val="100000"/>
                  </a:lnSpc>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457200" lvl="1" indent="0">
                  <a:lnSpc>
                    <a:spcPct val="100000"/>
                  </a:lnSpc>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5DD192-D65F-32D2-A3F9-C2882E5C120D}"/>
                  </a:ext>
                </a:extLst>
              </p:cNvPr>
              <p:cNvSpPr>
                <a:spLocks noGrp="1" noRot="1" noChangeAspect="1" noMove="1" noResize="1" noEditPoints="1" noAdjustHandles="1" noChangeArrowheads="1" noChangeShapeType="1" noTextEdit="1"/>
              </p:cNvSpPr>
              <p:nvPr>
                <p:ph idx="1"/>
              </p:nvPr>
            </p:nvSpPr>
            <p:spPr>
              <a:xfrm>
                <a:off x="838200" y="1509311"/>
                <a:ext cx="8283766" cy="4983564"/>
              </a:xfrm>
              <a:blipFill>
                <a:blip r:embed="rId2"/>
                <a:stretch>
                  <a:fillRect l="-1072" t="-1272" r="-1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F66CCFE-BADA-E596-F5F5-2FF4DDBCD517}"/>
              </a:ext>
            </a:extLst>
          </p:cNvPr>
          <p:cNvSpPr>
            <a:spLocks noGrp="1"/>
          </p:cNvSpPr>
          <p:nvPr>
            <p:ph type="sldNum" sz="quarter" idx="12"/>
          </p:nvPr>
        </p:nvSpPr>
        <p:spPr/>
        <p:txBody>
          <a:bodyPr/>
          <a:lstStyle/>
          <a:p>
            <a:fld id="{753F1077-7B91-4D11-8473-7F9D495CD0E2}" type="slidenum">
              <a:rPr lang="en-SG" smtClean="0"/>
              <a:t>12</a:t>
            </a:fld>
            <a:endParaRPr lang="en-SG"/>
          </a:p>
        </p:txBody>
      </p:sp>
      <p:grpSp>
        <p:nvGrpSpPr>
          <p:cNvPr id="8" name="Group 7">
            <a:extLst>
              <a:ext uri="{FF2B5EF4-FFF2-40B4-BE49-F238E27FC236}">
                <a16:creationId xmlns:a16="http://schemas.microsoft.com/office/drawing/2014/main" id="{812B54A2-4AC3-D451-FAD0-C7AD1E96FA34}"/>
              </a:ext>
            </a:extLst>
          </p:cNvPr>
          <p:cNvGrpSpPr/>
          <p:nvPr/>
        </p:nvGrpSpPr>
        <p:grpSpPr>
          <a:xfrm>
            <a:off x="9011799" y="2582530"/>
            <a:ext cx="3180202" cy="1769133"/>
            <a:chOff x="8875005" y="2834874"/>
            <a:chExt cx="3111347" cy="1692939"/>
          </a:xfrm>
        </p:grpSpPr>
        <p:pic>
          <p:nvPicPr>
            <p:cNvPr id="5" name="Picture 4">
              <a:extLst>
                <a:ext uri="{FF2B5EF4-FFF2-40B4-BE49-F238E27FC236}">
                  <a16:creationId xmlns:a16="http://schemas.microsoft.com/office/drawing/2014/main" id="{D5236B0A-6427-C5F3-C8CD-EF3D6090898A}"/>
                </a:ext>
              </a:extLst>
            </p:cNvPr>
            <p:cNvPicPr>
              <a:picLocks noChangeAspect="1"/>
            </p:cNvPicPr>
            <p:nvPr/>
          </p:nvPicPr>
          <p:blipFill>
            <a:blip r:embed="rId3"/>
            <a:stretch>
              <a:fillRect/>
            </a:stretch>
          </p:blipFill>
          <p:spPr>
            <a:xfrm>
              <a:off x="8875005" y="2834874"/>
              <a:ext cx="3111347" cy="1692939"/>
            </a:xfrm>
            <a:prstGeom prst="rect">
              <a:avLst/>
            </a:prstGeom>
          </p:spPr>
        </p:pic>
        <p:cxnSp>
          <p:nvCxnSpPr>
            <p:cNvPr id="7" name="Straight Arrow Connector 6">
              <a:extLst>
                <a:ext uri="{FF2B5EF4-FFF2-40B4-BE49-F238E27FC236}">
                  <a16:creationId xmlns:a16="http://schemas.microsoft.com/office/drawing/2014/main" id="{277E51E6-1422-264B-CC1F-9909196A3BC0}"/>
                </a:ext>
              </a:extLst>
            </p:cNvPr>
            <p:cNvCxnSpPr>
              <a:cxnSpLocks/>
            </p:cNvCxnSpPr>
            <p:nvPr/>
          </p:nvCxnSpPr>
          <p:spPr>
            <a:xfrm>
              <a:off x="9661823" y="3623803"/>
              <a:ext cx="1366062" cy="585589"/>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E5FBE26-60A0-EA8F-07E2-A00C2468B831}"/>
                  </a:ext>
                </a:extLst>
              </p:cNvPr>
              <p:cNvSpPr txBox="1">
                <a:spLocks/>
              </p:cNvSpPr>
              <p:nvPr/>
            </p:nvSpPr>
            <p:spPr>
              <a:xfrm>
                <a:off x="9121966" y="4577347"/>
                <a:ext cx="3085838" cy="1915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Arial" panose="020B0604020202020204" pitchFamily="34" charset="0"/>
                    <a:cs typeface="Arial" panose="020B0604020202020204" pitchFamily="34" charset="0"/>
                  </a:rPr>
                  <a:t>Recall 6.5.2 (see graph above) Best Approximation Theorem : </a:t>
                </a:r>
                <a14:m>
                  <m:oMath xmlns:m="http://schemas.openxmlformats.org/officeDocument/2006/math">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𝒚</m:t>
                        </m:r>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1" i="1" smtClean="0">
                                <a:latin typeface="Cambria Math" panose="02040503050406030204" pitchFamily="18" charset="0"/>
                              </a:rPr>
                              <m:t>𝒚</m:t>
                            </m:r>
                          </m:e>
                        </m:acc>
                      </m:e>
                    </m:d>
                    <m:r>
                      <a:rPr lang="en-US" sz="1600" i="1">
                        <a:latin typeface="Cambria Math" panose="02040503050406030204" pitchFamily="18" charset="0"/>
                        <a:ea typeface="Cambria Math" panose="02040503050406030204" pitchFamily="18" charset="0"/>
                      </a:rPr>
                      <m:t>&lt;</m:t>
                    </m:r>
                    <m:d>
                      <m:dPr>
                        <m:begChr m:val="‖"/>
                        <m:endChr m:val="‖"/>
                        <m:ctrlPr>
                          <a:rPr lang="en-US" sz="1600" i="1">
                            <a:latin typeface="Cambria Math" panose="02040503050406030204" pitchFamily="18" charset="0"/>
                          </a:rPr>
                        </m:ctrlPr>
                      </m:dPr>
                      <m:e>
                        <m:r>
                          <a:rPr lang="en-US" sz="1600" b="1" i="1">
                            <a:latin typeface="Cambria Math" panose="02040503050406030204" pitchFamily="18" charset="0"/>
                          </a:rPr>
                          <m:t>𝒚</m:t>
                        </m:r>
                        <m:r>
                          <a:rPr lang="en-US" sz="1600" i="1">
                            <a:latin typeface="Cambria Math" panose="02040503050406030204" pitchFamily="18" charset="0"/>
                          </a:rPr>
                          <m:t>−</m:t>
                        </m:r>
                        <m:r>
                          <a:rPr lang="en-US" sz="1600" b="1" i="1" smtClean="0">
                            <a:latin typeface="Cambria Math" panose="02040503050406030204" pitchFamily="18" charset="0"/>
                          </a:rPr>
                          <m:t>𝒗</m:t>
                        </m:r>
                      </m:e>
                    </m:d>
                  </m:oMath>
                </a14:m>
                <a:endParaRPr lang="en-US" sz="16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𝒚</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𝒃</m:t>
                    </m:r>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𝒚</m:t>
                        </m:r>
                      </m:e>
                    </m:acc>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acc>
                      <m:accPr>
                        <m:chr m:val="̂"/>
                        <m:ctrlPr>
                          <a:rPr lang="en-US" sz="1400" b="1" i="1">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𝒃</m:t>
                        </m:r>
                      </m:e>
                    </m:acc>
                  </m:oMath>
                </a14:m>
                <a:endParaRPr lang="en-US" sz="1400" dirty="0">
                  <a:latin typeface="Arial" panose="020B0604020202020204" pitchFamily="34" charset="0"/>
                  <a:cs typeface="Arial" panose="020B0604020202020204" pitchFamily="34" charset="0"/>
                </a:endParaRPr>
              </a:p>
              <a:p>
                <a:pPr lvl="1">
                  <a:lnSpc>
                    <a:spcPct val="100000"/>
                  </a:lnSpc>
                </a:pPr>
                <a14:m>
                  <m:oMath xmlns:m="http://schemas.openxmlformats.org/officeDocument/2006/math">
                    <m:r>
                      <a:rPr lang="en-US" sz="1400" b="1" i="1" smtClean="0">
                        <a:latin typeface="Cambria Math" panose="02040503050406030204" pitchFamily="18" charset="0"/>
                        <a:ea typeface="Cambria Math" panose="02040503050406030204" pitchFamily="18" charset="0"/>
                      </a:rPr>
                      <m:t>𝒗</m:t>
                    </m:r>
                  </m:oMath>
                </a14:m>
                <a:r>
                  <a:rPr lang="en-US" sz="1400" dirty="0">
                    <a:latin typeface="Arial" panose="020B0604020202020204" pitchFamily="34" charset="0"/>
                    <a:cs typeface="Arial" panose="020B0604020202020204" pitchFamily="34" charset="0"/>
                  </a:rPr>
                  <a:t> (red color) is an any vector in </a:t>
                </a:r>
                <a14:m>
                  <m:oMath xmlns:m="http://schemas.openxmlformats.org/officeDocument/2006/math">
                    <m:r>
                      <a:rPr lang="en-US" sz="1400" i="1">
                        <a:latin typeface="Cambria Math" panose="02040503050406030204" pitchFamily="18" charset="0"/>
                        <a:ea typeface="Cambria Math" panose="02040503050406030204" pitchFamily="18" charset="0"/>
                      </a:rPr>
                      <m:t>𝑊</m:t>
                    </m:r>
                  </m:oMath>
                </a14:m>
                <a:endParaRPr lang="en-US" sz="1400" dirty="0">
                  <a:latin typeface="Arial" panose="020B0604020202020204" pitchFamily="34" charset="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1E5FBE26-60A0-EA8F-07E2-A00C2468B831}"/>
                  </a:ext>
                </a:extLst>
              </p:cNvPr>
              <p:cNvSpPr txBox="1">
                <a:spLocks noRot="1" noChangeAspect="1" noMove="1" noResize="1" noEditPoints="1" noAdjustHandles="1" noChangeArrowheads="1" noChangeShapeType="1" noTextEdit="1"/>
              </p:cNvSpPr>
              <p:nvPr/>
            </p:nvSpPr>
            <p:spPr>
              <a:xfrm>
                <a:off x="9121966" y="4577347"/>
                <a:ext cx="3085838" cy="1915528"/>
              </a:xfrm>
              <a:prstGeom prst="rect">
                <a:avLst/>
              </a:prstGeom>
              <a:blipFill>
                <a:blip r:embed="rId4"/>
                <a:stretch>
                  <a:fillRect l="-820" t="-658" b="-1316"/>
                </a:stretch>
              </a:blipFill>
            </p:spPr>
            <p:txBody>
              <a:bodyPr/>
              <a:lstStyle/>
              <a:p>
                <a:r>
                  <a:rPr lang="en-US">
                    <a:noFill/>
                  </a:rPr>
                  <a:t> </a:t>
                </a:r>
              </a:p>
            </p:txBody>
          </p:sp>
        </mc:Fallback>
      </mc:AlternateContent>
    </p:spTree>
    <p:extLst>
      <p:ext uri="{BB962C8B-B14F-4D97-AF65-F5344CB8AC3E}">
        <p14:creationId xmlns:p14="http://schemas.microsoft.com/office/powerpoint/2010/main" val="15422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E0F1-AD02-7455-F659-F3A4FAC8951C}"/>
              </a:ext>
            </a:extLst>
          </p:cNvPr>
          <p:cNvSpPr>
            <a:spLocks noGrp="1"/>
          </p:cNvSpPr>
          <p:nvPr>
            <p:ph type="title"/>
          </p:nvPr>
        </p:nvSpPr>
        <p:spPr>
          <a:xfrm>
            <a:off x="838199" y="365125"/>
            <a:ext cx="10685443"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Norm Equation (LS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63582-138B-D4B9-1DE9-7978AE7B596B}"/>
                  </a:ext>
                </a:extLst>
              </p:cNvPr>
              <p:cNvSpPr>
                <a:spLocks noGrp="1"/>
              </p:cNvSpPr>
              <p:nvPr>
                <p:ph idx="1"/>
              </p:nvPr>
            </p:nvSpPr>
            <p:spPr>
              <a:xfrm>
                <a:off x="838200" y="1509310"/>
                <a:ext cx="10515600" cy="4983565"/>
              </a:xfrm>
            </p:spPr>
            <p:txBody>
              <a:bodyPr>
                <a:normAutofit fontScale="70000" lnSpcReduction="20000"/>
              </a:bodyPr>
              <a:lstStyle/>
              <a:p>
                <a:pPr>
                  <a:lnSpc>
                    <a:spcPct val="110000"/>
                  </a:lnSpc>
                </a:pPr>
                <a:r>
                  <a:rPr lang="en-US"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From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define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10000"/>
                  </a:lnSpc>
                </a:pPr>
                <a:endParaRPr lang="en-US" dirty="0">
                  <a:latin typeface="Arial" panose="020B0604020202020204" pitchFamily="34" charset="0"/>
                  <a:cs typeface="Arial" panose="020B0604020202020204" pitchFamily="34" charset="0"/>
                </a:endParaRPr>
              </a:p>
              <a:p>
                <a:pPr>
                  <a:lnSpc>
                    <a:spcPct val="110000"/>
                  </a:lnSpc>
                </a:pPr>
                <a:r>
                  <a:rPr lang="en-US" dirty="0">
                    <a:latin typeface="Arial" panose="020B0604020202020204" pitchFamily="34" charset="0"/>
                    <a:cs typeface="Arial" panose="020B0604020202020204" pitchFamily="34" charset="0"/>
                  </a:rPr>
                  <a:t>Explain</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Since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does not have a solution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is not a linear combination of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w</a:t>
                </a:r>
                <a:r>
                  <a:rPr lang="en-US" sz="2400" dirty="0">
                    <a:latin typeface="Arial" panose="020B0604020202020204" pitchFamily="34" charset="0"/>
                    <a:cs typeface="Arial" panose="020B0604020202020204" pitchFamily="34" charset="0"/>
                  </a:rPr>
                  <a:t>e project </a:t>
                </a:r>
                <a14:m>
                  <m:oMath xmlns:m="http://schemas.openxmlformats.org/officeDocument/2006/math">
                    <m:r>
                      <a:rPr lang="en-US" sz="2400" b="1" i="1" smtClean="0">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to W spanned by the columns of </a:t>
                </a:r>
                <a14:m>
                  <m:oMath xmlns:m="http://schemas.openxmlformats.org/officeDocument/2006/math">
                    <m:r>
                      <a:rPr lang="en-US" sz="2400" i="1">
                        <a:latin typeface="Cambria Math" panose="02040503050406030204" pitchFamily="18" charset="0"/>
                        <a:ea typeface="Cambria Math" panose="02040503050406030204" pitchFamily="18" charset="0"/>
                      </a:rPr>
                      <m:t>𝐴</m:t>
                    </m:r>
                  </m:oMath>
                </a14:m>
                <a:r>
                  <a:rPr lang="en-US" sz="2400" dirty="0">
                    <a:latin typeface="Arial" panose="020B0604020202020204" pitchFamily="34" charset="0"/>
                    <a:cs typeface="Arial" panose="020B0604020202020204" pitchFamily="34" charset="0"/>
                  </a:rPr>
                  <a:t> as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r>
                      <a:rPr lang="en-US" sz="2400" b="0" i="0" smtClean="0">
                        <a:latin typeface="Cambria Math" panose="02040503050406030204" pitchFamily="18" charset="0"/>
                        <a:ea typeface="Cambria Math" panose="02040503050406030204" pitchFamily="18" charset="0"/>
                      </a:rPr>
                      <m:t>: </m:t>
                    </m:r>
                  </m:oMath>
                </a14:m>
                <a:endParaRPr lang="en-US" sz="2400" b="0" i="0" dirty="0">
                  <a:latin typeface="Cambria Math" panose="02040503050406030204" pitchFamily="18" charset="0"/>
                  <a:ea typeface="Cambria Math" panose="02040503050406030204" pitchFamily="18" charset="0"/>
                </a:endParaRPr>
              </a:p>
              <a:p>
                <a:pPr marL="914400" lvl="2" indent="0">
                  <a:lnSpc>
                    <a:spcPct val="110000"/>
                  </a:lnSpc>
                  <a:buNone/>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𝐴</m:t>
                    </m:r>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oMath>
                </a14:m>
                <a:r>
                  <a:rPr lang="en-U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acc>
                      <m:accPr>
                        <m:chr m:val="̂"/>
                        <m:ctrlPr>
                          <a:rPr lang="en-US" sz="2400" b="1" i="1">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endParaRPr lang="en-US" sz="2400" dirty="0">
                  <a:latin typeface="Arial" panose="020B0604020202020204" pitchFamily="34" charset="0"/>
                  <a:cs typeface="Arial" panose="020B0604020202020204" pitchFamily="34" charset="0"/>
                </a:endParaRPr>
              </a:p>
              <a:p>
                <a:pPr marL="914400" lvl="2" indent="0">
                  <a:lnSpc>
                    <a:spcPct val="110000"/>
                  </a:lnSpc>
                  <a:buNone/>
                </a:pPr>
                <a:r>
                  <a:rPr lang="en-US" sz="2400" dirty="0">
                    <a:latin typeface="Arial" panose="020B0604020202020204" pitchFamily="34" charset="0"/>
                    <a:cs typeface="Arial" panose="020B0604020202020204" pitchFamily="34" charset="0"/>
                  </a:rPr>
                  <a:t>which has a solution (because </a:t>
                </a:r>
                <a14:m>
                  <m:oMath xmlns:m="http://schemas.openxmlformats.org/officeDocument/2006/math">
                    <m:acc>
                      <m:accPr>
                        <m:chr m:val="̂"/>
                        <m:ctrlPr>
                          <a:rPr lang="en-US" sz="2400" b="1" i="1">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𝒃</m:t>
                        </m:r>
                      </m:e>
                    </m:acc>
                  </m:oMath>
                </a14:m>
                <a:r>
                  <a:rPr lang="en-US" sz="2400" dirty="0">
                    <a:latin typeface="Arial" panose="020B0604020202020204" pitchFamily="34" charset="0"/>
                    <a:cs typeface="Arial" panose="020B0604020202020204" pitchFamily="34" charset="0"/>
                  </a:rPr>
                  <a:t> is on </a:t>
                </a:r>
                <a14:m>
                  <m:oMath xmlns:m="http://schemas.openxmlformats.org/officeDocument/2006/math">
                    <m:r>
                      <a:rPr lang="en-US" sz="2400" i="1">
                        <a:latin typeface="Cambria Math" panose="02040503050406030204" pitchFamily="18" charset="0"/>
                        <a:ea typeface="Cambria Math" panose="02040503050406030204" pitchFamily="18" charset="0"/>
                      </a:rPr>
                      <m:t>𝑊</m:t>
                    </m:r>
                  </m:oMath>
                </a14:m>
                <a:r>
                  <a:rPr lang="en-US" sz="24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𝒃</m:t>
                        </m:r>
                      </m:e>
                    </m:acc>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the residual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latin typeface="Arial" panose="020B0604020202020204" pitchFamily="34" charset="0"/>
                    <a:cs typeface="Arial" panose="020B0604020202020204" pitchFamily="34" charset="0"/>
                  </a:rPr>
                  <a:t> onto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14:m>
                  <m:oMath xmlns:m="http://schemas.openxmlformats.org/officeDocument/2006/math">
                    <m:r>
                      <a:rPr lang="en-US" b="1" i="1" smtClean="0">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orthogonal to all columns of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Use matrix form: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oMath>
                </a14:m>
                <a:r>
                  <a:rPr lang="en-US" dirty="0">
                    <a:latin typeface="Arial" panose="020B0604020202020204" pitchFamily="34" charset="0"/>
                    <a:cs typeface="Arial" panose="020B0604020202020204" pitchFamily="34" charset="0"/>
                  </a:rPr>
                  <a:t>=</a:t>
                </a:r>
                <a:r>
                  <a:rPr lang="en-US" b="1" dirty="0">
                    <a:ea typeface="Cambria Math" panose="02040503050406030204" pitchFamily="18" charset="0"/>
                  </a:rPr>
                  <a:t> </a:t>
                </a:r>
                <a14:m>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sup>
                        <m:r>
                          <a:rPr lang="en-US" b="1" i="1" smtClean="0">
                            <a:latin typeface="Cambria Math" panose="02040503050406030204" pitchFamily="18" charset="0"/>
                            <a:ea typeface="Cambria Math" panose="02040503050406030204" pitchFamily="18" charset="0"/>
                          </a:rPr>
                          <m:t>𝑻</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𝟎</m:t>
                    </m:r>
                  </m:oMath>
                </a14:m>
                <a:r>
                  <a:rPr lang="en-US" b="1" dirty="0">
                    <a:ea typeface="Cambria Math" panose="02040503050406030204" pitchFamily="18" charset="0"/>
                  </a:rPr>
                  <a:t>, </a:t>
                </a:r>
                <a:r>
                  <a:rPr lang="en-US" dirty="0">
                    <a:ea typeface="Cambria Math" panose="02040503050406030204" pitchFamily="18" charset="0"/>
                  </a:rPr>
                  <a:t>for all </a:t>
                </a:r>
                <a14:m>
                  <m:oMath xmlns:m="http://schemas.openxmlformats.org/officeDocument/2006/math">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oMath>
                </a14:m>
                <a:endParaRPr lang="en-US" b="1" dirty="0">
                  <a:ea typeface="Cambria Math" panose="02040503050406030204" pitchFamily="18"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Finally: </a:t>
                </a:r>
                <a14:m>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m>
                          <m:mPr>
                            <m:mcs>
                              <m:mc>
                                <m:mcPr>
                                  <m:count m:val="1"/>
                                  <m:mcJc m:val="center"/>
                                </m:mcPr>
                              </m:mc>
                            </m:mcs>
                            <m:ctrlPr>
                              <a:rPr lang="en-US" b="1" i="1" smtClean="0">
                                <a:latin typeface="Cambria Math" panose="02040503050406030204" pitchFamily="18" charset="0"/>
                                <a:ea typeface="Cambria Math" panose="02040503050406030204" pitchFamily="18" charset="0"/>
                              </a:rPr>
                            </m:ctrlPr>
                          </m:mP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sup>
                                  <m:r>
                                    <a:rPr lang="en-US" b="1" i="1">
                                      <a:latin typeface="Cambria Math" panose="02040503050406030204" pitchFamily="18" charset="0"/>
                                      <a:ea typeface="Cambria Math" panose="02040503050406030204" pitchFamily="18" charset="0"/>
                                    </a:rPr>
                                    <m:t>𝑻</m:t>
                                  </m:r>
                                </m:sup>
                              </m:sSup>
                            </m:e>
                          </m:mr>
                          <m:mr>
                            <m:e>
                              <m:r>
                                <a:rPr lang="en-US" b="1" i="1" smtClean="0">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ea typeface="Cambria Math" panose="02040503050406030204" pitchFamily="18" charset="0"/>
                                    </a:rPr>
                                  </m:ctrlPr>
                                </m:sSup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sup>
                                  <m:r>
                                    <a:rPr lang="en-US" b="1" i="1">
                                      <a:latin typeface="Cambria Math" panose="02040503050406030204" pitchFamily="18" charset="0"/>
                                      <a:ea typeface="Cambria Math" panose="02040503050406030204" pitchFamily="18" charset="0"/>
                                    </a:rPr>
                                    <m:t>𝑻</m:t>
                                  </m:r>
                                </m:sup>
                              </m:sSup>
                            </m:e>
                          </m:mr>
                        </m:m>
                      </m:e>
                    </m:d>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itchFamily="2" charset="2"/>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dirty="0">
                    <a:latin typeface="Arial" panose="020B0604020202020204" pitchFamily="34" charset="0"/>
                    <a:cs typeface="Arial" panose="020B0604020202020204" pitchFamily="34" charset="0"/>
                  </a:rPr>
                  <a:t>If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invertible, we get </a:t>
                </a:r>
                <a:r>
                  <a:rPr lang="en-US" b="1" dirty="0">
                    <a:latin typeface="Arial" panose="020B0604020202020204" pitchFamily="34" charset="0"/>
                    <a:cs typeface="Arial" panose="020B0604020202020204" pitchFamily="34" charset="0"/>
                  </a:rPr>
                  <a:t>Least-Square solution</a:t>
                </a:r>
                <a:r>
                  <a:rPr lang="en-US" dirty="0">
                    <a:latin typeface="Arial" panose="020B0604020202020204" pitchFamily="34" charset="0"/>
                    <a:cs typeface="Arial" panose="020B0604020202020204" pitchFamily="34"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70763582-138B-D4B9-1DE9-7978AE7B596B}"/>
                  </a:ext>
                </a:extLst>
              </p:cNvPr>
              <p:cNvSpPr>
                <a:spLocks noGrp="1" noRot="1" noChangeAspect="1" noMove="1" noResize="1" noEditPoints="1" noAdjustHandles="1" noChangeArrowheads="1" noChangeShapeType="1" noTextEdit="1"/>
              </p:cNvSpPr>
              <p:nvPr>
                <p:ph idx="1"/>
              </p:nvPr>
            </p:nvSpPr>
            <p:spPr>
              <a:xfrm>
                <a:off x="838200" y="1509310"/>
                <a:ext cx="10515600" cy="4983565"/>
              </a:xfrm>
              <a:blipFill>
                <a:blip r:embed="rId2"/>
                <a:stretch>
                  <a:fillRect l="-603" t="-1272" b="-7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06C34-7427-060A-9568-BF2F0C4C2E56}"/>
              </a:ext>
            </a:extLst>
          </p:cNvPr>
          <p:cNvSpPr>
            <a:spLocks noGrp="1"/>
          </p:cNvSpPr>
          <p:nvPr>
            <p:ph type="sldNum" sz="quarter" idx="12"/>
          </p:nvPr>
        </p:nvSpPr>
        <p:spPr/>
        <p:txBody>
          <a:bodyPr/>
          <a:lstStyle/>
          <a:p>
            <a:fld id="{753F1077-7B91-4D11-8473-7F9D495CD0E2}" type="slidenum">
              <a:rPr lang="en-SG" smtClean="0"/>
              <a:t>13</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20741B-E09F-7238-10DF-61376C3B8A99}"/>
                  </a:ext>
                </a:extLst>
              </p:cNvPr>
              <p:cNvSpPr txBox="1"/>
              <p:nvPr/>
            </p:nvSpPr>
            <p:spPr>
              <a:xfrm>
                <a:off x="5782019" y="1690688"/>
                <a:ext cx="6097836" cy="669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𝟏</m:t>
                                    </m:r>
                                  </m:sub>
                                </m:sSub>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𝟐</m:t>
                                    </m:r>
                                  </m:sub>
                                </m:sSub>
                              </m:e>
                              <m:e>
                                <m:r>
                                  <a:rPr lang="en-US" i="1" smtClean="0">
                                    <a:latin typeface="Cambria Math" panose="02040503050406030204" pitchFamily="18" charset="0"/>
                                    <a:ea typeface="Cambria Math" panose="02040503050406030204" pitchFamily="18" charset="0"/>
                                  </a:rPr>
                                  <m:t>⋯</m:t>
                                </m:r>
                              </m:e>
                            </m:mr>
                          </m:m>
                          <m:r>
                            <a:rPr lang="en-US" b="0" i="1" smtClean="0">
                              <a:latin typeface="Cambria Math" panose="02040503050406030204" pitchFamily="18" charset="0"/>
                              <a:ea typeface="Cambria Math" panose="02040503050406030204" pitchFamily="18" charset="0"/>
                            </a:rPr>
                            <m:t>   </m:t>
                          </m:r>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e>
                              <m:e>
                                <m:r>
                                  <a:rPr lang="en-US" i="1" smtClean="0">
                                    <a:latin typeface="Cambria Math" panose="02040503050406030204" pitchFamily="18" charset="0"/>
                                    <a:ea typeface="Cambria Math" panose="02040503050406030204" pitchFamily="18" charset="0"/>
                                  </a:rPr>
                                  <m:t>⋯</m:t>
                                </m:r>
                              </m:e>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smtClean="0">
                                        <a:latin typeface="Cambria Math" panose="02040503050406030204" pitchFamily="18" charset="0"/>
                                        <a:ea typeface="Cambria Math" panose="02040503050406030204" pitchFamily="18" charset="0"/>
                                      </a:rPr>
                                      <m:t>𝒏</m:t>
                                    </m:r>
                                  </m:sub>
                                </m:sSub>
                              </m:e>
                            </m:mr>
                          </m:m>
                        </m:e>
                      </m:d>
                    </m:oMath>
                  </m:oMathPara>
                </a14:m>
                <a:endParaRPr lang="en-US"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𝐴</m:t>
                      </m:r>
                      <m:r>
                        <a:rPr lang="en-US" sz="180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𝑛</m:t>
                          </m:r>
                        </m:sup>
                      </m:sSup>
                      <m:r>
                        <a:rPr lang="en-US" sz="1800" b="0" i="1" smtClean="0">
                          <a:latin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𝒊</m:t>
                          </m:r>
                        </m:sub>
                      </m:sSub>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b="0" i="1" smtClean="0">
                              <a:latin typeface="Cambria Math" panose="02040503050406030204" pitchFamily="18" charset="0"/>
                            </a:rPr>
                            <m:t>𝑚</m:t>
                          </m:r>
                        </m:sup>
                      </m:sSup>
                    </m:oMath>
                  </m:oMathPara>
                </a14:m>
                <a:endParaRPr lang="en-US" dirty="0"/>
              </a:p>
            </p:txBody>
          </p:sp>
        </mc:Choice>
        <mc:Fallback xmlns="">
          <p:sp>
            <p:nvSpPr>
              <p:cNvPr id="6" name="TextBox 5">
                <a:extLst>
                  <a:ext uri="{FF2B5EF4-FFF2-40B4-BE49-F238E27FC236}">
                    <a16:creationId xmlns:a16="http://schemas.microsoft.com/office/drawing/2014/main" id="{4F20741B-E09F-7238-10DF-61376C3B8A99}"/>
                  </a:ext>
                </a:extLst>
              </p:cNvPr>
              <p:cNvSpPr txBox="1">
                <a:spLocks noRot="1" noChangeAspect="1" noMove="1" noResize="1" noEditPoints="1" noAdjustHandles="1" noChangeArrowheads="1" noChangeShapeType="1" noTextEdit="1"/>
              </p:cNvSpPr>
              <p:nvPr/>
            </p:nvSpPr>
            <p:spPr>
              <a:xfrm>
                <a:off x="5782019" y="1690688"/>
                <a:ext cx="6097836" cy="66999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86BC411-5C98-AEBD-BE1D-17D043A2BE18}"/>
              </a:ext>
            </a:extLst>
          </p:cNvPr>
          <p:cNvSpPr txBox="1"/>
          <p:nvPr/>
        </p:nvSpPr>
        <p:spPr>
          <a:xfrm>
            <a:off x="8448386" y="5754211"/>
            <a:ext cx="2990335"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This Least-Square solution is derived from the normal equation directly.</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1309A9C-E4EF-43D1-A71C-0443E6ED4015}"/>
                  </a:ext>
                </a:extLst>
              </p14:cNvPr>
              <p14:cNvContentPartPr/>
              <p14:nvPr/>
            </p14:nvContentPartPr>
            <p14:xfrm>
              <a:off x="5307120" y="1582560"/>
              <a:ext cx="2789280" cy="4858560"/>
            </p14:xfrm>
          </p:contentPart>
        </mc:Choice>
        <mc:Fallback xmlns="">
          <p:pic>
            <p:nvPicPr>
              <p:cNvPr id="5" name="Ink 4">
                <a:extLst>
                  <a:ext uri="{FF2B5EF4-FFF2-40B4-BE49-F238E27FC236}">
                    <a16:creationId xmlns:a16="http://schemas.microsoft.com/office/drawing/2014/main" id="{01309A9C-E4EF-43D1-A71C-0443E6ED4015}"/>
                  </a:ext>
                </a:extLst>
              </p:cNvPr>
              <p:cNvPicPr/>
              <p:nvPr/>
            </p:nvPicPr>
            <p:blipFill>
              <a:blip r:embed="rId5"/>
              <a:stretch>
                <a:fillRect/>
              </a:stretch>
            </p:blipFill>
            <p:spPr>
              <a:xfrm>
                <a:off x="5297760" y="1573200"/>
                <a:ext cx="2808000" cy="487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EB8144-E561-4993-82F4-4013763DBA4B}"/>
                  </a:ext>
                </a:extLst>
              </p14:cNvPr>
              <p14:cNvContentPartPr/>
              <p14:nvPr/>
            </p14:nvContentPartPr>
            <p14:xfrm>
              <a:off x="5252760" y="2176200"/>
              <a:ext cx="1452960" cy="440280"/>
            </p14:xfrm>
          </p:contentPart>
        </mc:Choice>
        <mc:Fallback xmlns="">
          <p:pic>
            <p:nvPicPr>
              <p:cNvPr id="7" name="Ink 6">
                <a:extLst>
                  <a:ext uri="{FF2B5EF4-FFF2-40B4-BE49-F238E27FC236}">
                    <a16:creationId xmlns:a16="http://schemas.microsoft.com/office/drawing/2014/main" id="{63EB8144-E561-4993-82F4-4013763DBA4B}"/>
                  </a:ext>
                </a:extLst>
              </p:cNvPr>
              <p:cNvPicPr/>
              <p:nvPr/>
            </p:nvPicPr>
            <p:blipFill>
              <a:blip r:embed="rId7"/>
              <a:stretch>
                <a:fillRect/>
              </a:stretch>
            </p:blipFill>
            <p:spPr>
              <a:xfrm>
                <a:off x="5243400" y="2166840"/>
                <a:ext cx="1471680" cy="459000"/>
              </a:xfrm>
              <a:prstGeom prst="rect">
                <a:avLst/>
              </a:prstGeom>
            </p:spPr>
          </p:pic>
        </mc:Fallback>
      </mc:AlternateContent>
    </p:spTree>
    <p:extLst>
      <p:ext uri="{BB962C8B-B14F-4D97-AF65-F5344CB8AC3E}">
        <p14:creationId xmlns:p14="http://schemas.microsoft.com/office/powerpoint/2010/main" val="133540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0AF-0DEE-8DE3-297A-117742E77F03}"/>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4C982-DAEE-8428-B9EE-CE3BAF9DECE6}"/>
                  </a:ext>
                </a:extLst>
              </p:cNvPr>
              <p:cNvSpPr>
                <a:spLocks noGrp="1"/>
              </p:cNvSpPr>
              <p:nvPr>
                <p:ph idx="1"/>
              </p:nvPr>
            </p:nvSpPr>
            <p:spPr>
              <a:xfrm>
                <a:off x="838200" y="1507524"/>
                <a:ext cx="10515600" cy="4985351"/>
              </a:xfrm>
            </p:spPr>
            <p:txBody>
              <a:bodyPr>
                <a:normAutofit fontScale="77500" lnSpcReduction="20000"/>
              </a:bodyPr>
              <a:lstStyle/>
              <a:p>
                <a:pPr>
                  <a:lnSpc>
                    <a:spcPct val="120000"/>
                  </a:lnSpc>
                </a:pPr>
                <a:r>
                  <a:rPr lang="en-US" sz="2900" dirty="0">
                    <a:latin typeface="Arial" panose="020B0604020202020204" pitchFamily="34" charset="0"/>
                    <a:cs typeface="Arial" panose="020B0604020202020204" pitchFamily="34" charset="0"/>
                  </a:rPr>
                  <a:t>Example: find least square solution using normal equation </a:t>
                </a:r>
                <a14:m>
                  <m:oMath xmlns:m="http://schemas.openxmlformats.org/officeDocument/2006/math">
                    <m:acc>
                      <m:accPr>
                        <m:chr m:val="̂"/>
                        <m:ctrlPr>
                          <a:rPr lang="en-US" sz="2600" b="1" i="1" smtClean="0">
                            <a:latin typeface="Cambria Math" panose="02040503050406030204" pitchFamily="18" charset="0"/>
                            <a:ea typeface="Cambria Math" panose="02040503050406030204" pitchFamily="18" charset="0"/>
                          </a:rPr>
                        </m:ctrlPr>
                      </m:accPr>
                      <m:e>
                        <m:r>
                          <a:rPr lang="en-US" sz="2600" b="1" i="1">
                            <a:latin typeface="Cambria Math" panose="02040503050406030204" pitchFamily="18" charset="0"/>
                            <a:ea typeface="Cambria Math" panose="02040503050406030204" pitchFamily="18" charset="0"/>
                          </a:rPr>
                          <m:t>𝒙</m:t>
                        </m:r>
                      </m:e>
                    </m:acc>
                    <m:r>
                      <a:rPr lang="en-US" sz="2600" i="1">
                        <a:latin typeface="Cambria Math" panose="02040503050406030204" pitchFamily="18" charset="0"/>
                        <a:ea typeface="Cambria Math" panose="02040503050406030204" pitchFamily="18" charset="0"/>
                      </a:rPr>
                      <m:t>=</m:t>
                    </m:r>
                    <m:sSup>
                      <m:sSupPr>
                        <m:ctrlPr>
                          <a:rPr lang="en-US" sz="260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i="1">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e>
                      <m:sup>
                        <m:r>
                          <a:rPr lang="en-US" sz="2600" b="0" i="1" smtClean="0">
                            <a:latin typeface="Cambria Math" panose="02040503050406030204" pitchFamily="18" charset="0"/>
                            <a:ea typeface="Cambria Math" panose="02040503050406030204" pitchFamily="18" charset="0"/>
                          </a:rPr>
                          <m:t>−1</m:t>
                        </m:r>
                      </m:sup>
                    </m:sSup>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𝐴</m:t>
                        </m:r>
                      </m:e>
                      <m:sup>
                        <m:r>
                          <a:rPr lang="en-US" sz="2600" i="1">
                            <a:latin typeface="Cambria Math" panose="02040503050406030204" pitchFamily="18" charset="0"/>
                            <a:ea typeface="Cambria Math" panose="02040503050406030204" pitchFamily="18" charset="0"/>
                          </a:rPr>
                          <m:t>𝑇</m:t>
                        </m:r>
                      </m:sup>
                    </m:sSup>
                    <m:r>
                      <a:rPr lang="en-US" sz="2600" b="1" i="1">
                        <a:latin typeface="Cambria Math" panose="02040503050406030204" pitchFamily="18" charset="0"/>
                        <a:ea typeface="Cambria Math" panose="02040503050406030204" pitchFamily="18" charset="0"/>
                      </a:rPr>
                      <m:t>𝒃</m:t>
                    </m:r>
                  </m:oMath>
                </a14:m>
                <a:r>
                  <a:rPr lang="en-US" sz="2900" dirty="0">
                    <a:latin typeface="Arial" panose="020B0604020202020204" pitchFamily="34" charset="0"/>
                    <a:cs typeface="Arial" panose="020B0604020202020204" pitchFamily="34" charset="0"/>
                  </a:rPr>
                  <a:t>,  </a:t>
                </a:r>
                <a:r>
                  <a:rPr lang="en-US" sz="2900" b="1" dirty="0">
                    <a:latin typeface="Arial" panose="020B0604020202020204" pitchFamily="34" charset="0"/>
                    <a:cs typeface="Arial" panose="020B0604020202020204" pitchFamily="34" charset="0"/>
                  </a:rPr>
                  <a:t>if </a:t>
                </a:r>
                <a14:m>
                  <m:oMath xmlns:m="http://schemas.openxmlformats.org/officeDocument/2006/math">
                    <m:sSup>
                      <m:sSupPr>
                        <m:ctrlPr>
                          <a:rPr lang="en-US" sz="2900" b="1" i="1">
                            <a:latin typeface="Cambria Math" panose="02040503050406030204" pitchFamily="18" charset="0"/>
                            <a:ea typeface="Cambria Math" panose="02040503050406030204" pitchFamily="18" charset="0"/>
                          </a:rPr>
                        </m:ctrlPr>
                      </m:sSupPr>
                      <m:e>
                        <m:r>
                          <a:rPr lang="en-US" sz="2900" b="1" i="1">
                            <a:latin typeface="Cambria Math" panose="02040503050406030204" pitchFamily="18" charset="0"/>
                            <a:ea typeface="Cambria Math" panose="02040503050406030204" pitchFamily="18" charset="0"/>
                          </a:rPr>
                          <m:t>𝑨</m:t>
                        </m:r>
                      </m:e>
                      <m:sup>
                        <m:r>
                          <a:rPr lang="en-US" sz="2900" b="1" i="1">
                            <a:latin typeface="Cambria Math" panose="02040503050406030204" pitchFamily="18" charset="0"/>
                            <a:ea typeface="Cambria Math" panose="02040503050406030204" pitchFamily="18" charset="0"/>
                          </a:rPr>
                          <m:t>𝑻</m:t>
                        </m:r>
                      </m:sup>
                    </m:sSup>
                    <m:r>
                      <a:rPr lang="en-US" sz="2900" b="1" i="1">
                        <a:latin typeface="Cambria Math" panose="02040503050406030204" pitchFamily="18" charset="0"/>
                        <a:ea typeface="Cambria Math" panose="02040503050406030204" pitchFamily="18" charset="0"/>
                      </a:rPr>
                      <m:t>𝑨</m:t>
                    </m:r>
                  </m:oMath>
                </a14:m>
                <a:r>
                  <a:rPr lang="en-US" sz="2900" b="1" dirty="0">
                    <a:latin typeface="Arial" panose="020B0604020202020204" pitchFamily="34" charset="0"/>
                    <a:cs typeface="Arial" panose="020B0604020202020204" pitchFamily="34" charset="0"/>
                  </a:rPr>
                  <a:t> is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0</m:t>
                              </m:r>
                            </m:e>
                          </m:mr>
                          <m:mr>
                            <m:e>
                              <m:r>
                                <a:rPr lang="en-US" sz="2000" b="0" i="1" smtClean="0">
                                  <a:latin typeface="Cambria Math" panose="02040503050406030204" pitchFamily="18" charset="0"/>
                                  <a:ea typeface="Cambria Math" panose="02040503050406030204" pitchFamily="18" charset="0"/>
                                </a:rPr>
                                <m:t>11</m:t>
                              </m:r>
                            </m:e>
                          </m:mr>
                        </m:m>
                      </m:e>
                    </m:d>
                  </m:oMath>
                </a14:m>
                <a:r>
                  <a:rPr lang="en-US" sz="2000"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𝐴</m:t>
                        </m:r>
                      </m:e>
                      <m:sup>
                        <m:r>
                          <a:rPr lang="en-US" sz="2000" b="0" i="1" smtClean="0">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4</m:t>
                              </m:r>
                            </m:e>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2</m:t>
                              </m:r>
                            </m:e>
                            <m:e>
                              <m:r>
                                <a:rPr lang="en-US" sz="2000" b="0" i="1" smtClean="0">
                                  <a:latin typeface="Cambria Math" panose="02040503050406030204" pitchFamily="18" charset="0"/>
                                  <a:ea typeface="Cambria Math" panose="02040503050406030204" pitchFamily="18" charset="0"/>
                                </a:rPr>
                                <m:t>1</m:t>
                              </m:r>
                            </m:e>
                          </m:mr>
                        </m:m>
                      </m:e>
                    </m:d>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7</m:t>
                              </m:r>
                            </m:e>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5</m:t>
                              </m:r>
                            </m:e>
                          </m:mr>
                        </m:m>
                      </m:e>
                    </m:d>
                  </m:oMath>
                </a14:m>
                <a:r>
                  <a:rPr lang="en-US" sz="2000" dirty="0">
                    <a:latin typeface="Arial" panose="020B0604020202020204" pitchFamily="34" charset="0"/>
                    <a:cs typeface="Arial" panose="020B0604020202020204" pitchFamily="34" charset="0"/>
                  </a:rPr>
                  <a:t>   (Invertible)</a:t>
                </a: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We have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7</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5</m:t>
                                  </m:r>
                                </m:e>
                              </m:mr>
                            </m:m>
                          </m:e>
                        </m:d>
                      </m:e>
                      <m:sup>
                        <m:r>
                          <a:rPr lang="en-US" sz="2000" b="0" i="1" smtClean="0">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17×5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5</m:t>
                              </m:r>
                            </m:e>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e>
                            <m:e>
                              <m:r>
                                <a:rPr lang="en-US" sz="2000" b="0" i="1" smtClean="0">
                                  <a:latin typeface="Cambria Math" panose="02040503050406030204" pitchFamily="18" charset="0"/>
                                  <a:ea typeface="Cambria Math" panose="02040503050406030204" pitchFamily="18" charset="0"/>
                                </a:rPr>
                                <m:t>17</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Find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3"/>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9</m:t>
                              </m:r>
                            </m:e>
                          </m:mr>
                          <m:mr>
                            <m:e>
                              <m:r>
                                <a:rPr lang="en-US" sz="2000" b="0" i="1" smtClean="0">
                                  <a:latin typeface="Cambria Math" panose="02040503050406030204" pitchFamily="18" charset="0"/>
                                  <a:ea typeface="Cambria Math" panose="02040503050406030204" pitchFamily="18" charset="0"/>
                                </a:rPr>
                                <m:t>11</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Finally,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𝐴</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5</m:t>
                              </m:r>
                            </m:e>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17</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9</m:t>
                              </m:r>
                            </m:e>
                          </m:mr>
                          <m:mr>
                            <m:e>
                              <m:r>
                                <a:rPr lang="en-US" sz="2000" i="1">
                                  <a:latin typeface="Cambria Math" panose="02040503050406030204" pitchFamily="18" charset="0"/>
                                  <a:ea typeface="Cambria Math" panose="02040503050406030204" pitchFamily="18" charset="0"/>
                                </a:rPr>
                                <m:t>11</m:t>
                              </m:r>
                            </m:e>
                          </m:mr>
                        </m:m>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84</m:t>
                        </m:r>
                      </m:den>
                    </m:f>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84</m:t>
                              </m:r>
                            </m:e>
                          </m:mr>
                          <m:mr>
                            <m:e>
                              <m:r>
                                <a:rPr lang="en-US" sz="2000" b="0" i="1" smtClean="0">
                                  <a:latin typeface="Cambria Math" panose="02040503050406030204" pitchFamily="18" charset="0"/>
                                  <a:ea typeface="Cambria Math" panose="02040503050406030204" pitchFamily="18" charset="0"/>
                                </a:rPr>
                                <m:t>168</m:t>
                              </m:r>
                            </m:e>
                          </m:mr>
                        </m:m>
                      </m:e>
                    </m:d>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2</m:t>
                              </m:r>
                            </m:e>
                          </m:mr>
                        </m:m>
                      </m:e>
                    </m:d>
                  </m:oMath>
                </a14:m>
                <a:endParaRPr lang="en-US" sz="20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Least square residual: </a:t>
                </a:r>
                <a14:m>
                  <m:oMath xmlns:m="http://schemas.openxmlformats.org/officeDocument/2006/math">
                    <m:r>
                      <a:rPr lang="en-US" sz="2000" b="1" i="1" smtClean="0">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11</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2"/>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4</m:t>
                              </m:r>
                            </m:e>
                            <m:e>
                              <m:r>
                                <a:rPr lang="en-US" sz="2000" i="1">
                                  <a:latin typeface="Cambria Math" panose="02040503050406030204" pitchFamily="18" charset="0"/>
                                  <a:ea typeface="Cambria Math" panose="02040503050406030204" pitchFamily="18" charset="0"/>
                                </a:rPr>
                                <m:t>0</m:t>
                              </m:r>
                            </m:e>
                          </m:mr>
                          <m:mr>
                            <m:e>
                              <m:r>
                                <a:rPr lang="en-US" sz="2000" i="1">
                                  <a:latin typeface="Cambria Math" panose="02040503050406030204" pitchFamily="18" charset="0"/>
                                  <a:ea typeface="Cambria Math" panose="02040503050406030204" pitchFamily="18" charset="0"/>
                                </a:rPr>
                                <m:t>0</m:t>
                              </m:r>
                            </m:e>
                            <m:e>
                              <m:r>
                                <a:rPr lang="en-US" sz="2000" i="1">
                                  <a:latin typeface="Cambria Math" panose="02040503050406030204" pitchFamily="18" charset="0"/>
                                  <a:ea typeface="Cambria Math" panose="02040503050406030204" pitchFamily="18" charset="0"/>
                                </a:rPr>
                                <m:t>2</m:t>
                              </m:r>
                            </m:e>
                          </m:mr>
                          <m:mr>
                            <m:e>
                              <m:r>
                                <a:rPr lang="en-US" sz="2000" i="1">
                                  <a:latin typeface="Cambria Math" panose="02040503050406030204" pitchFamily="18" charset="0"/>
                                  <a:ea typeface="Cambria Math" panose="02040503050406030204" pitchFamily="18" charset="0"/>
                                </a:rPr>
                                <m:t>1</m:t>
                              </m:r>
                            </m:e>
                            <m:e>
                              <m:r>
                                <a:rPr lang="en-US" sz="2000" i="1">
                                  <a:latin typeface="Cambria Math" panose="02040503050406030204" pitchFamily="18" charset="0"/>
                                  <a:ea typeface="Cambria Math" panose="02040503050406030204" pitchFamily="18" charset="0"/>
                                </a:rPr>
                                <m:t>1</m:t>
                              </m:r>
                            </m:e>
                          </m:mr>
                        </m:m>
                      </m:e>
                    </m:d>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2</m:t>
                              </m:r>
                            </m:e>
                          </m:mr>
                        </m:m>
                      </m:e>
                    </m:d>
                    <m:r>
                      <a:rPr lang="en-US" sz="2000" b="0" i="0"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e>
                          </m:mr>
                          <m:mr>
                            <m:e>
                              <m:r>
                                <a:rPr lang="en-US" sz="2000" b="0" i="1" smtClean="0">
                                  <a:latin typeface="Cambria Math" panose="02040503050406030204" pitchFamily="18" charset="0"/>
                                  <a:ea typeface="Cambria Math" panose="02040503050406030204" pitchFamily="18" charset="0"/>
                                </a:rPr>
                                <m:t>−4</m:t>
                              </m:r>
                            </m:e>
                          </m:mr>
                          <m:mr>
                            <m:e>
                              <m:r>
                                <a:rPr lang="en-US" sz="2000" b="0" i="1" smtClean="0">
                                  <a:latin typeface="Cambria Math" panose="02040503050406030204" pitchFamily="18" charset="0"/>
                                  <a:ea typeface="Cambria Math" panose="02040503050406030204" pitchFamily="18" charset="0"/>
                                </a:rPr>
                                <m:t>8</m:t>
                              </m:r>
                            </m:e>
                          </m:mr>
                        </m:m>
                      </m:e>
                    </m:d>
                  </m:oMath>
                </a14:m>
                <a:r>
                  <a:rPr lang="en-US" sz="2000" dirty="0">
                    <a:latin typeface="Arial" panose="020B0604020202020204" pitchFamily="34" charset="0"/>
                    <a:cs typeface="Arial" panose="020B0604020202020204" pitchFamily="34" charset="0"/>
                  </a:rPr>
                  <a:t>, least square error: </a:t>
                </a:r>
                <a14:m>
                  <m:oMath xmlns:m="http://schemas.openxmlformats.org/officeDocument/2006/math">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𝒃</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𝒙</m:t>
                            </m:r>
                          </m:e>
                        </m:acc>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8</m:t>
                            </m:r>
                            <m:r>
                              <a:rPr lang="en-US" sz="2000" i="1">
                                <a:latin typeface="Cambria Math" panose="02040503050406030204" pitchFamily="18" charset="0"/>
                              </a:rPr>
                              <m:t>)</m:t>
                            </m:r>
                          </m:e>
                          <m:sup>
                            <m:r>
                              <a:rPr lang="en-US" sz="2000" i="1">
                                <a:latin typeface="Cambria Math" panose="02040503050406030204" pitchFamily="18" charset="0"/>
                              </a:rPr>
                              <m:t>2</m:t>
                            </m:r>
                          </m:sup>
                        </m:sSup>
                      </m:e>
                    </m:ra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84</m:t>
                        </m:r>
                      </m:e>
                    </m:ra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2A4C982-DAEE-8428-B9EE-CE3BAF9DECE6}"/>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724" t="-5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B1E104-9D03-8C78-3012-15B83AA96AAA}"/>
              </a:ext>
            </a:extLst>
          </p:cNvPr>
          <p:cNvSpPr>
            <a:spLocks noGrp="1"/>
          </p:cNvSpPr>
          <p:nvPr>
            <p:ph type="sldNum" sz="quarter" idx="12"/>
          </p:nvPr>
        </p:nvSpPr>
        <p:spPr/>
        <p:txBody>
          <a:bodyPr/>
          <a:lstStyle/>
          <a:p>
            <a:fld id="{753F1077-7B91-4D11-8473-7F9D495CD0E2}" type="slidenum">
              <a:rPr lang="en-SG" smtClean="0"/>
              <a:t>14</a:t>
            </a:fld>
            <a:endParaRPr lang="en-SG"/>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348F42-CB3C-6B79-349A-D117C2AD0D63}"/>
                  </a:ext>
                </a:extLst>
              </p:cNvPr>
              <p:cNvSpPr txBox="1"/>
              <p:nvPr/>
            </p:nvSpPr>
            <p:spPr>
              <a:xfrm>
                <a:off x="8610600" y="2435494"/>
                <a:ext cx="3546389" cy="1656287"/>
              </a:xfrm>
              <a:prstGeom prst="rect">
                <a:avLst/>
              </a:prstGeom>
              <a:noFill/>
              <a:ln>
                <a:solidFill>
                  <a:schemeClr val="accent1">
                    <a:shade val="50000"/>
                  </a:schemeClr>
                </a:solidFill>
                <a:prstDash val="dash"/>
              </a:ln>
            </p:spPr>
            <p:txBody>
              <a:bodyPr wrap="square" rtlCol="0">
                <a:spAutoFit/>
              </a:bodyPr>
              <a:lstStyle/>
              <a:p>
                <a:r>
                  <a:rPr lang="en-US" dirty="0">
                    <a:latin typeface="Arial" panose="020B0604020202020204" pitchFamily="34" charset="0"/>
                    <a:cs typeface="Arial" panose="020B0604020202020204" pitchFamily="34" charset="0"/>
                  </a:rPr>
                  <a:t>Invert a </a:t>
                </a:r>
                <a14:m>
                  <m:oMath xmlns:m="http://schemas.openxmlformats.org/officeDocument/2006/math">
                    <m:r>
                      <a:rPr lang="en-US" b="0" i="1" smtClean="0">
                        <a:latin typeface="Cambria Math" panose="02040503050406030204" pitchFamily="18" charset="0"/>
                        <a:ea typeface="Cambria Math" panose="02040503050406030204" pitchFamily="18" charset="0"/>
                      </a:rPr>
                      <m:t>2×2</m:t>
                    </m:r>
                    <m:r>
                      <a:rPr lang="en-US"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matrix: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𝑑</m:t>
                              </m:r>
                            </m:e>
                          </m:mr>
                        </m:m>
                      </m:e>
                    </m:d>
                  </m:oMath>
                </a14:m>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𝑎</m:t>
                                    </m:r>
                                  </m:e>
                                  <m:e>
                                    <m:r>
                                      <a:rPr lang="en-US" i="1">
                                        <a:latin typeface="Cambria Math" panose="02040503050406030204" pitchFamily="18" charset="0"/>
                                        <a:ea typeface="Cambria Math" panose="02040503050406030204" pitchFamily="18" charset="0"/>
                                      </a:rPr>
                                      <m:t>𝑏</m:t>
                                    </m:r>
                                  </m:e>
                                </m:mr>
                                <m:mr>
                                  <m:e>
                                    <m:r>
                                      <a:rPr lang="en-US" i="1">
                                        <a:latin typeface="Cambria Math" panose="02040503050406030204" pitchFamily="18" charset="0"/>
                                        <a:ea typeface="Cambria Math" panose="02040503050406030204" pitchFamily="18" charset="0"/>
                                      </a:rPr>
                                      <m:t>𝑐</m:t>
                                    </m:r>
                                  </m:e>
                                  <m:e>
                                    <m:r>
                                      <a:rPr lang="en-US" i="1">
                                        <a:latin typeface="Cambria Math" panose="02040503050406030204" pitchFamily="18" charset="0"/>
                                        <a:ea typeface="Cambria Math" panose="02040503050406030204" pitchFamily="18" charset="0"/>
                                      </a:rPr>
                                      <m:t>𝑑</m:t>
                                    </m:r>
                                  </m:e>
                                </m:mr>
                              </m:m>
                            </m:e>
                          </m:d>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𝑎𝑑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𝑏𝑐</m:t>
                          </m:r>
                        </m:den>
                      </m:f>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𝑑</m:t>
                                </m:r>
                              </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mr>
                            <m:m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e>
                              <m:e>
                                <m:r>
                                  <a:rPr lang="en-US" b="0" i="1" smtClean="0">
                                    <a:latin typeface="Cambria Math" panose="02040503050406030204" pitchFamily="18" charset="0"/>
                                    <a:ea typeface="Cambria Math" panose="02040503050406030204" pitchFamily="18" charset="0"/>
                                  </a:rPr>
                                  <m:t>𝑎</m:t>
                                </m:r>
                              </m:e>
                            </m:mr>
                          </m:m>
                        </m:e>
                      </m:d>
                    </m:oMath>
                  </m:oMathPara>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1C348F42-CB3C-6B79-349A-D117C2AD0D63}"/>
                  </a:ext>
                </a:extLst>
              </p:cNvPr>
              <p:cNvSpPr txBox="1">
                <a:spLocks noRot="1" noChangeAspect="1" noMove="1" noResize="1" noEditPoints="1" noAdjustHandles="1" noChangeArrowheads="1" noChangeShapeType="1" noTextEdit="1"/>
              </p:cNvSpPr>
              <p:nvPr/>
            </p:nvSpPr>
            <p:spPr>
              <a:xfrm>
                <a:off x="8610600" y="2435494"/>
                <a:ext cx="3546389" cy="1656287"/>
              </a:xfrm>
              <a:prstGeom prst="rect">
                <a:avLst/>
              </a:prstGeom>
              <a:blipFill>
                <a:blip r:embed="rId3"/>
                <a:stretch>
                  <a:fillRect l="-1423"/>
                </a:stretch>
              </a:blipFill>
              <a:ln>
                <a:solidFill>
                  <a:schemeClr val="accent1">
                    <a:shade val="50000"/>
                  </a:schemeClr>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82750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1261-1C4E-B55A-56A4-235A16AC4D4C}"/>
              </a:ext>
            </a:extLst>
          </p:cNvPr>
          <p:cNvSpPr>
            <a:spLocks noGrp="1"/>
          </p:cNvSpPr>
          <p:nvPr>
            <p:ph type="title"/>
          </p:nvPr>
        </p:nvSpPr>
        <p:spPr>
          <a:xfrm>
            <a:off x="646773" y="365125"/>
            <a:ext cx="11030362"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.1.3 Find Least Square Solution(2).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0B08B4-C5D3-F29C-1C1C-F2D6F18E58BA}"/>
                  </a:ext>
                </a:extLst>
              </p:cNvPr>
              <p:cNvSpPr>
                <a:spLocks noGrp="1"/>
              </p:cNvSpPr>
              <p:nvPr>
                <p:ph idx="1"/>
              </p:nvPr>
            </p:nvSpPr>
            <p:spPr>
              <a:xfrm>
                <a:off x="838200" y="1519880"/>
                <a:ext cx="10515600" cy="5103341"/>
              </a:xfrm>
            </p:spPr>
            <p:txBody>
              <a:bodyPr>
                <a:normAutofit fontScale="55000" lnSpcReduction="20000"/>
              </a:bodyPr>
              <a:lstStyle/>
              <a:p>
                <a:pPr>
                  <a:lnSpc>
                    <a:spcPct val="120000"/>
                  </a:lnSpc>
                </a:pPr>
                <a:r>
                  <a:rPr lang="en-US" sz="2800" dirty="0">
                    <a:latin typeface="Arial" panose="020B0604020202020204" pitchFamily="34" charset="0"/>
                    <a:cs typeface="Arial" panose="020B0604020202020204" pitchFamily="34" charset="0"/>
                  </a:rPr>
                  <a:t>Example to find a least square solution for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r>
                      <a:rPr lang="en-US" b="0" i="0" smtClean="0">
                        <a:latin typeface="Cambria Math" panose="02040503050406030204" pitchFamily="18" charset="0"/>
                        <a:ea typeface="Cambria Math" panose="02040503050406030204" pitchFamily="18" charset="0"/>
                      </a:rPr>
                      <m:t>.</m:t>
                    </m:r>
                  </m:oMath>
                </a14:m>
                <a:r>
                  <a:rPr lang="en-US" sz="2800" dirty="0">
                    <a:latin typeface="Arial" panose="020B0604020202020204" pitchFamily="34" charset="0"/>
                    <a:cs typeface="Arial" panose="020B0604020202020204" pitchFamily="34" charset="0"/>
                  </a:rPr>
                  <a:t> I</a:t>
                </a:r>
                <a:r>
                  <a:rPr lang="en-US" sz="2800" b="1" dirty="0">
                    <a:latin typeface="Arial" panose="020B0604020202020204" pitchFamily="34" charset="0"/>
                    <a:cs typeface="Arial" panose="020B0604020202020204" pitchFamily="34" charset="0"/>
                  </a:rPr>
                  <a:t>f </a:t>
                </a:r>
                <a14:m>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r>
                          <a:rPr lang="en-US" sz="2800" b="1" i="1">
                            <a:latin typeface="Cambria Math" panose="02040503050406030204" pitchFamily="18" charset="0"/>
                            <a:ea typeface="Cambria Math" panose="02040503050406030204" pitchFamily="18" charset="0"/>
                          </a:rPr>
                          <m:t>𝑨</m:t>
                        </m:r>
                      </m:e>
                      <m:sup>
                        <m:r>
                          <a:rPr lang="en-US" sz="2800" b="1" i="1">
                            <a:latin typeface="Cambria Math" panose="02040503050406030204" pitchFamily="18" charset="0"/>
                            <a:ea typeface="Cambria Math" panose="02040503050406030204" pitchFamily="18" charset="0"/>
                          </a:rPr>
                          <m:t>𝑻</m:t>
                        </m:r>
                      </m:sup>
                    </m:sSup>
                    <m:r>
                      <a:rPr lang="en-US" sz="2800" b="1" i="1">
                        <a:latin typeface="Cambria Math" panose="02040503050406030204" pitchFamily="18" charset="0"/>
                        <a:ea typeface="Cambria Math" panose="02040503050406030204" pitchFamily="18" charset="0"/>
                      </a:rPr>
                      <m:t>𝑨</m:t>
                    </m:r>
                  </m:oMath>
                </a14:m>
                <a:r>
                  <a:rPr lang="en-US" sz="2800" b="1" dirty="0">
                    <a:latin typeface="Arial" panose="020B0604020202020204" pitchFamily="34" charset="0"/>
                    <a:cs typeface="Arial" panose="020B0604020202020204" pitchFamily="34" charset="0"/>
                  </a:rPr>
                  <a:t> is not invertible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using Gaussian Elimination approach.</a:t>
                </a:r>
              </a:p>
              <a:p>
                <a:pPr>
                  <a:lnSpc>
                    <a:spcPct val="120000"/>
                  </a:lnSpc>
                </a:pPr>
                <a14:m>
                  <m:oMath xmlns:m="http://schemas.openxmlformats.org/officeDocument/2006/math">
                    <m:r>
                      <a:rPr lang="en-US" sz="2800" i="1" smtClean="0">
                        <a:latin typeface="Cambria Math" panose="02040503050406030204" pitchFamily="18" charset="0"/>
                        <a:ea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eqArr>
                          <m:eqArrPr>
                            <m:ctrlPr>
                              <a:rPr lang="en-US" sz="2800"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sz="2800" b="0" i="1" smtClean="0">
                                    <a:latin typeface="Cambria Math" panose="02040503050406030204" pitchFamily="18" charset="0"/>
                                    <a:ea typeface="Cambria Math" panose="02040503050406030204" pitchFamily="18" charset="0"/>
                                  </a:rPr>
                                </m:ctrlPr>
                              </m:mPr>
                              <m:mr>
                                <m:e>
                                  <m:r>
                                    <m:rPr>
                                      <m:brk m:alnAt="7"/>
                                    </m:rP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r>
                                <m:e>
                                  <m:r>
                                    <a:rPr lang="en-US" sz="2800" b="0" i="1" smtClean="0">
                                      <a:latin typeface="Cambria Math" panose="02040503050406030204" pitchFamily="18" charset="0"/>
                                      <a:ea typeface="Cambria Math" panose="02040503050406030204" pitchFamily="18" charset="0"/>
                                    </a:rPr>
                                    <m:t>1</m:t>
                                  </m:r>
                                </m:e>
                                <m:e>
                                  <m:r>
                                    <a:rPr lang="en-US" sz="2800" b="0" i="1" smtClean="0">
                                      <a:latin typeface="Cambria Math" panose="02040503050406030204" pitchFamily="18" charset="0"/>
                                      <a:ea typeface="Cambria Math" panose="02040503050406030204" pitchFamily="18" charset="0"/>
                                    </a:rPr>
                                    <m:t>1</m:t>
                                  </m:r>
                                </m:e>
                              </m:mr>
                            </m:m>
                            <m:r>
                              <a:rPr lang="en-US" sz="2800"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qArr>
                      </m:e>
                    </m:d>
                  </m:oMath>
                </a14:m>
                <a:r>
                  <a:rPr lang="en-US"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eqArr>
                          <m:eqArrPr>
                            <m:ctrlPr>
                              <a:rPr lang="en-US" i="1" smtClean="0">
                                <a:latin typeface="Cambria Math" panose="02040503050406030204" pitchFamily="18" charset="0"/>
                                <a:ea typeface="Cambria Math" panose="02040503050406030204" pitchFamily="18" charset="0"/>
                              </a:rPr>
                            </m:ctrlPr>
                          </m:eqArr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1</m:t>
                                  </m:r>
                                </m:e>
                              </m:mr>
                            </m:m>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Following normal equation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
                    </m:d>
                  </m:oMath>
                </a14:m>
                <a:r>
                  <a:rPr lang="en-US" dirty="0">
                    <a:latin typeface="Arial" panose="020B0604020202020204" pitchFamily="34" charset="0"/>
                    <a:cs typeface="Arial" panose="020B0604020202020204" pitchFamily="34" charset="0"/>
                  </a:rPr>
                  <a:t> (not invertible, rank=3),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2</m:t>
                                  </m:r>
                                </m:e>
                              </m:mr>
                            </m:m>
                          </m:e>
                          <m:e>
                            <m:r>
                              <a:rPr lang="en-US" b="0" i="1" smtClean="0">
                                <a:latin typeface="Cambria Math" panose="02040503050406030204" pitchFamily="18" charset="0"/>
                                <a:ea typeface="Cambria Math" panose="02040503050406030204" pitchFamily="18" charset="0"/>
                              </a:rPr>
                              <m:t>6</m:t>
                            </m:r>
                          </m:e>
                        </m:eqArr>
                      </m:e>
                    </m:d>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Use Gaussian elimination: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
                            <m:r>
                              <a:rPr lang="en-US" b="0" i="1" smtClean="0">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2</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4</m:t>
                                  </m:r>
                                </m:e>
                              </m:mr>
                              <m:m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−4</m:t>
                                  </m:r>
                                </m:e>
                              </m:mr>
                              <m:mr>
                                <m:e>
                                  <m:r>
                                    <a:rPr lang="en-US" i="1">
                                      <a:latin typeface="Cambria Math" panose="02040503050406030204" pitchFamily="18" charset="0"/>
                                      <a:ea typeface="Cambria Math" panose="02040503050406030204" pitchFamily="18" charset="0"/>
                                    </a:rPr>
                                    <m:t>2</m:t>
                                  </m:r>
                                </m:e>
                              </m:mr>
                            </m:m>
                          </m:e>
                          <m:e>
                            <m:r>
                              <a:rPr lang="en-US" i="1">
                                <a:latin typeface="Cambria Math" panose="02040503050406030204" pitchFamily="18" charset="0"/>
                                <a:ea typeface="Cambria Math" panose="02040503050406030204" pitchFamily="18" charset="0"/>
                              </a:rPr>
                              <m:t>6</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0</m:t>
                                  </m:r>
                                </m:e>
                              </m:mr>
                            </m:m>
                            <m:r>
                              <a:rPr lang="en-US" i="1">
                                <a:latin typeface="Cambria Math" panose="02040503050406030204" pitchFamily="18" charset="0"/>
                                <a:ea typeface="Cambria Math" panose="02040503050406030204" pitchFamily="18" charset="0"/>
                              </a:rPr>
                              <m:t>    </m:t>
                            </m:r>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m:t>
                                  </m:r>
                                </m:e>
                              </m:mr>
                            </m:m>
                          </m:e>
                        </m:eqArr>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  −2</m:t>
                                  </m:r>
                                </m:e>
                              </m:mr>
                            </m:m>
                          </m:e>
                          <m:e>
                            <m:r>
                              <a:rPr lang="en-US" b="0" i="1" smtClean="0">
                                <a:latin typeface="Cambria Math" panose="02040503050406030204" pitchFamily="18" charset="0"/>
                                <a:ea typeface="Cambria Math" panose="02040503050406030204" pitchFamily="18" charset="0"/>
                              </a:rPr>
                              <m:t>  0</m:t>
                            </m:r>
                          </m:e>
                        </m:eqArr>
                      </m:e>
                    </m:d>
                  </m:oMath>
                </a14:m>
                <a:r>
                  <a:rPr lang="en-US" dirty="0">
                    <a:latin typeface="Arial" panose="020B0604020202020204" pitchFamily="34" charset="0"/>
                    <a:cs typeface="Arial" panose="020B0604020202020204" pitchFamily="34" charset="0"/>
                    <a:sym typeface="Wingdings" pitchFamily="2" charset="2"/>
                  </a:rPr>
                  <a:t>  </a:t>
                </a:r>
                <a14:m>
                  <m:oMath xmlns:m="http://schemas.openxmlformats.org/officeDocument/2006/math">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=3</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sym typeface="Wingdings" pitchFamily="2" charset="2"/>
                  </a:rPr>
                  <a:t>     </a:t>
                </a:r>
                <a:r>
                  <a:rPr lang="en-US" dirty="0">
                    <a:ea typeface="Cambria Math" panose="02040503050406030204" pitchFamily="18" charset="0"/>
                  </a:rPr>
                  <a:t> </a:t>
                </a:r>
                <a14:m>
                  <m:oMath xmlns:m="http://schemas.openxmlformats.org/officeDocument/2006/math">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e>
                      </m:mr>
                    </m:m>
                  </m:oMath>
                </a14:m>
                <a:endParaRPr lang="en-US" dirty="0">
                  <a:latin typeface="Arial" panose="020B0604020202020204" pitchFamily="34" charset="0"/>
                  <a:cs typeface="Arial" panose="020B0604020202020204" pitchFamily="34" charset="0"/>
                  <a:sym typeface="Wingdings" pitchFamily="2" charset="2"/>
                </a:endParaRPr>
              </a:p>
              <a:p>
                <a:pPr>
                  <a:lnSpc>
                    <a:spcPct val="120000"/>
                  </a:lnSpc>
                </a:pPr>
                <a:r>
                  <a:rPr lang="en-US" dirty="0">
                    <a:latin typeface="Arial" panose="020B0604020202020204" pitchFamily="34" charset="0"/>
                    <a:cs typeface="Arial" panose="020B0604020202020204" pitchFamily="34" charset="0"/>
                    <a:sym typeface="Wingdings" pitchFamily="2" charset="2"/>
                  </a:rPr>
                  <a:t>Finally the least square solutions (infinite):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oMath>
                </a14:m>
                <a:r>
                  <a:rPr lang="en-US"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e>
                              </m:mr>
                              <m:mr>
                                <m:e>
                                  <m:r>
                                    <a:rPr lang="en-US" i="1">
                                      <a:latin typeface="Cambria Math" panose="02040503050406030204" pitchFamily="18" charset="0"/>
                                      <a:ea typeface="Cambria Math" panose="02040503050406030204" pitchFamily="18" charset="0"/>
                                    </a:rPr>
                                    <m:t>  −5</m:t>
                                  </m:r>
                                </m:e>
                              </m:mr>
                              <m:mr>
                                <m:e>
                                  <m:r>
                                    <a:rPr lang="en-US" i="1">
                                      <a:latin typeface="Cambria Math" panose="02040503050406030204" pitchFamily="18" charset="0"/>
                                      <a:ea typeface="Cambria Math" panose="02040503050406030204" pitchFamily="18" charset="0"/>
                                    </a:rPr>
                                    <m:t>  −2</m:t>
                                  </m:r>
                                </m:e>
                              </m:mr>
                            </m:m>
                          </m:e>
                          <m:e>
                            <m:r>
                              <a:rPr lang="en-US" i="1">
                                <a:latin typeface="Cambria Math" panose="02040503050406030204" pitchFamily="18" charset="0"/>
                                <a:ea typeface="Cambria Math" panose="02040503050406030204" pitchFamily="18" charset="0"/>
                              </a:rPr>
                              <m:t>  0</m:t>
                            </m:r>
                          </m:e>
                        </m:eqArr>
                      </m:e>
                    </m:d>
                    <m:r>
                      <a:rPr lang="en-US" b="1"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4</m:t>
                        </m:r>
                      </m:sub>
                    </m:sSub>
                  </m:oMath>
                </a14:m>
                <a:r>
                  <a:rPr lang="en-US" b="1" dirty="0">
                    <a:ea typeface="Cambria Math" panose="02040503050406030204" pitchFamily="18" charset="0"/>
                  </a:rPr>
                  <a:t> </a:t>
                </a:r>
                <a14:m>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mr>
                            </m:m>
                          </m:e>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e>
                        </m:eqArr>
                      </m:e>
                    </m:d>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60B08B4-C5D3-F29C-1C1C-F2D6F18E58BA}"/>
                  </a:ext>
                </a:extLst>
              </p:cNvPr>
              <p:cNvSpPr>
                <a:spLocks noGrp="1" noRot="1" noChangeAspect="1" noMove="1" noResize="1" noEditPoints="1" noAdjustHandles="1" noChangeArrowheads="1" noChangeShapeType="1" noTextEdit="1"/>
              </p:cNvSpPr>
              <p:nvPr>
                <p:ph idx="1"/>
              </p:nvPr>
            </p:nvSpPr>
            <p:spPr>
              <a:xfrm>
                <a:off x="838200" y="1519880"/>
                <a:ext cx="10515600" cy="5103341"/>
              </a:xfrm>
              <a:blipFill>
                <a:blip r:embed="rId2"/>
                <a:stretch>
                  <a:fillRect l="-241" t="-2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7F3031-8D09-0FE7-401E-06FEB96C5E35}"/>
              </a:ext>
            </a:extLst>
          </p:cNvPr>
          <p:cNvSpPr>
            <a:spLocks noGrp="1"/>
          </p:cNvSpPr>
          <p:nvPr>
            <p:ph type="sldNum" sz="quarter" idx="12"/>
          </p:nvPr>
        </p:nvSpPr>
        <p:spPr/>
        <p:txBody>
          <a:bodyPr/>
          <a:lstStyle/>
          <a:p>
            <a:fld id="{753F1077-7B91-4D11-8473-7F9D495CD0E2}" type="slidenum">
              <a:rPr lang="en-SG" smtClean="0"/>
              <a:t>15</a:t>
            </a:fld>
            <a:endParaRPr lang="en-SG"/>
          </a:p>
        </p:txBody>
      </p:sp>
      <p:cxnSp>
        <p:nvCxnSpPr>
          <p:cNvPr id="6" name="Straight Connector 5">
            <a:extLst>
              <a:ext uri="{FF2B5EF4-FFF2-40B4-BE49-F238E27FC236}">
                <a16:creationId xmlns:a16="http://schemas.microsoft.com/office/drawing/2014/main" id="{37F455BD-AA91-C181-1A2F-8390842C501F}"/>
              </a:ext>
            </a:extLst>
          </p:cNvPr>
          <p:cNvCxnSpPr/>
          <p:nvPr/>
        </p:nvCxnSpPr>
        <p:spPr>
          <a:xfrm>
            <a:off x="4547286" y="4584357"/>
            <a:ext cx="0" cy="75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BDC621-12EC-412E-1BA7-2BD238587669}"/>
              </a:ext>
            </a:extLst>
          </p:cNvPr>
          <p:cNvCxnSpPr/>
          <p:nvPr/>
        </p:nvCxnSpPr>
        <p:spPr>
          <a:xfrm>
            <a:off x="6479059" y="4584357"/>
            <a:ext cx="0" cy="753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1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DB4ABD3-CB55-67A2-1C20-AB8493309797}"/>
              </a:ext>
            </a:extLst>
          </p:cNvPr>
          <p:cNvGrpSpPr/>
          <p:nvPr/>
        </p:nvGrpSpPr>
        <p:grpSpPr>
          <a:xfrm>
            <a:off x="7601806" y="3989820"/>
            <a:ext cx="4426070" cy="2817313"/>
            <a:chOff x="5307980" y="2691610"/>
            <a:chExt cx="5632295" cy="3079919"/>
          </a:xfrm>
        </p:grpSpPr>
        <p:pic>
          <p:nvPicPr>
            <p:cNvPr id="1026" name="Picture 2">
              <a:extLst>
                <a:ext uri="{FF2B5EF4-FFF2-40B4-BE49-F238E27FC236}">
                  <a16:creationId xmlns:a16="http://schemas.microsoft.com/office/drawing/2014/main" id="{F3E44198-C868-DC03-2ACE-2AB65D80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7980" y="2691610"/>
              <a:ext cx="5632295" cy="307991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C29A6CA-E2E5-005C-90C2-300C744E3D24}"/>
                </a:ext>
              </a:extLst>
            </p:cNvPr>
            <p:cNvCxnSpPr>
              <a:cxnSpLocks/>
            </p:cNvCxnSpPr>
            <p:nvPr/>
          </p:nvCxnSpPr>
          <p:spPr>
            <a:xfrm flipV="1">
              <a:off x="6947210" y="3691054"/>
              <a:ext cx="1852960" cy="624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B4E17B2-D942-70F9-A920-DEA4FB9DBEB7}"/>
                </a:ext>
              </a:extLst>
            </p:cNvPr>
            <p:cNvCxnSpPr/>
            <p:nvPr/>
          </p:nvCxnSpPr>
          <p:spPr>
            <a:xfrm>
              <a:off x="6947210" y="4315522"/>
              <a:ext cx="2096429" cy="15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7DC1C4-3D65-3726-7C2F-F648867ED2EA}"/>
                  </a:ext>
                </a:extLst>
              </p:cNvPr>
              <p:cNvSpPr>
                <a:spLocks noGrp="1"/>
              </p:cNvSpPr>
              <p:nvPr>
                <p:ph idx="1"/>
              </p:nvPr>
            </p:nvSpPr>
            <p:spPr>
              <a:xfrm>
                <a:off x="838200" y="1459523"/>
                <a:ext cx="10515600" cy="5077802"/>
              </a:xfrm>
            </p:spPr>
            <p:txBody>
              <a:bodyPr>
                <a:normAutofit fontScale="62500" lnSpcReduction="20000"/>
              </a:bodyPr>
              <a:lstStyle/>
              <a:p>
                <a:pPr>
                  <a:lnSpc>
                    <a:spcPct val="120000"/>
                  </a:lnSpc>
                  <a:spcBef>
                    <a:spcPts val="0"/>
                  </a:spcBef>
                </a:pPr>
                <a:r>
                  <a:rPr lang="en-US" dirty="0">
                    <a:latin typeface="Arial" panose="020B0604020202020204" pitchFamily="34" charset="0"/>
                    <a:cs typeface="Arial" panose="020B0604020202020204" pitchFamily="34" charset="0"/>
                  </a:rPr>
                  <a:t>The least-square solution: to find a solution so that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is the orthogonal projection to </a:t>
                </a:r>
                <a:r>
                  <a:rPr lang="en-SG" dirty="0">
                    <a:latin typeface="Arial" panose="020B0604020202020204" pitchFamily="34" charset="0"/>
                    <a:cs typeface="Arial" panose="020B0604020202020204" pitchFamily="34" charset="0"/>
                  </a:rPr>
                  <a:t>column space of </a:t>
                </a:r>
                <a14:m>
                  <m:oMath xmlns:m="http://schemas.openxmlformats.org/officeDocument/2006/math">
                    <m:r>
                      <a:rPr lang="en-SG" i="1">
                        <a:solidFill>
                          <a:srgbClr val="000000"/>
                        </a:solidFill>
                        <a:latin typeface="Cambria Math" panose="02040503050406030204" pitchFamily="18" charset="0"/>
                      </a:rPr>
                      <m:t>𝐴</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sup>
                    </m:sSup>
                  </m:oMath>
                </a14:m>
                <a:r>
                  <a:rPr lang="en-US" dirty="0">
                    <a:latin typeface="Arial" panose="020B0604020202020204" pitchFamily="34" charset="0"/>
                    <a:cs typeface="Arial" panose="020B0604020202020204" pitchFamily="34" charset="0"/>
                  </a:rPr>
                  <a:t>.</a:t>
                </a: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When we have orthogonal columns in</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oMath>
                </a14:m>
                <a:endParaRPr lang="en-US" dirty="0"/>
              </a:p>
              <a:p>
                <a:pPr lvl="1">
                  <a:lnSpc>
                    <a:spcPct val="120000"/>
                  </a:lnSpc>
                  <a:spcBef>
                    <a:spcPts val="0"/>
                  </a:spcBef>
                </a:pPr>
                <a14:m>
                  <m:oMath xmlns:m="http://schemas.openxmlformats.org/officeDocument/2006/math">
                    <m:sSub>
                      <m:sSubPr>
                        <m:ctrlPr>
                          <a:rPr lang="en-US" i="1">
                            <a:latin typeface="Cambria Math" panose="02040503050406030204" pitchFamily="18" charset="0"/>
                          </a:rPr>
                        </m:ctrlPr>
                      </m:sSubPr>
                      <m:e>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i="1">
                            <a:latin typeface="Cambria Math" panose="02040503050406030204" pitchFamily="18" charset="0"/>
                          </a:rPr>
                          <m:t>=</m:t>
                        </m:r>
                        <m:r>
                          <a:rPr lang="en-US" i="1">
                            <a:latin typeface="Cambria Math" panose="02040503050406030204" pitchFamily="18" charset="0"/>
                          </a:rPr>
                          <m:t>𝑃𝑟𝑜𝑗</m:t>
                        </m:r>
                      </m:e>
                      <m:sub>
                        <m:r>
                          <a:rPr lang="en-US" i="1">
                            <a:latin typeface="Cambria Math" panose="02040503050406030204" pitchFamily="18" charset="0"/>
                          </a:rPr>
                          <m:t>𝑤</m:t>
                        </m:r>
                      </m:sub>
                    </m:sSub>
                    <m:r>
                      <a:rPr lang="en-US" b="1" i="1" smtClean="0">
                        <a:latin typeface="Cambria Math" panose="02040503050406030204" pitchFamily="18" charset="0"/>
                      </a:rPr>
                      <m:t>𝒃</m:t>
                    </m:r>
                    <m:r>
                      <a:rPr lang="en-US" b="1" i="1">
                        <a:latin typeface="Cambria Math" panose="02040503050406030204" pitchFamily="18" charset="0"/>
                      </a:rPr>
                      <m:t>= </m:t>
                    </m:r>
                    <m:f>
                      <m:fPr>
                        <m:ctrlPr>
                          <a:rPr lang="en-US"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𝒃</m:t>
                        </m:r>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num>
                      <m:den>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den>
                    </m:f>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oMath>
                </a14:m>
                <a:r>
                  <a:rPr lang="en-US" dirty="0">
                    <a:solidFill>
                      <a:schemeClr val="tx1"/>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oMath>
                </a14:m>
                <a:r>
                  <a:rPr lang="en-SG" dirty="0">
                    <a:solidFill>
                      <a:schemeClr val="tx1"/>
                    </a:solidFill>
                    <a:latin typeface="Arial" panose="020B0604020202020204" pitchFamily="34" charset="0"/>
                    <a:cs typeface="Arial" panose="020B0604020202020204" pitchFamily="34" charset="0"/>
                  </a:rPr>
                  <a:t>+</a:t>
                </a:r>
                <a:r>
                  <a:rPr lang="en-US" b="1" dirty="0">
                    <a:solidFill>
                      <a:schemeClr val="tx1"/>
                    </a:solidFill>
                    <a:latin typeface="Arial" panose="020B0604020202020204" pitchFamily="34" charset="0"/>
                    <a:cs typeface="Arial" panose="020B0604020202020204" pitchFamily="34" charset="0"/>
                  </a:rPr>
                  <a:t> </a:t>
                </a:r>
                <a14:m>
                  <m:oMath xmlns:m="http://schemas.openxmlformats.org/officeDocument/2006/math">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𝒚</m:t>
                        </m:r>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num>
                      <m:den>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den>
                    </m:f>
                    <m:sSub>
                      <m:sSubPr>
                        <m:ctrlPr>
                          <a:rPr lang="en-US"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0" i="1" smtClean="0">
                            <a:solidFill>
                              <a:schemeClr val="tx1"/>
                            </a:solidFill>
                            <a:latin typeface="Cambria Math" panose="02040503050406030204" pitchFamily="18" charset="0"/>
                          </a:rPr>
                          <m:t>𝑛</m:t>
                        </m:r>
                      </m:sub>
                    </m:sSub>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For any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the least-square solution can be found using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If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invertible (rank(</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)=n), unique solution: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endParaRPr lang="en-US" dirty="0">
                  <a:latin typeface="Arial" panose="020B0604020202020204" pitchFamily="34" charset="0"/>
                  <a:cs typeface="Arial" panose="020B0604020202020204" pitchFamily="34" charset="0"/>
                </a:endParaRP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I</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f</m:t>
                    </m:r>
                    <m:r>
                      <a:rPr lang="en-US" b="0" i="0"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is not invertible (rank(</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)&lt;n), there are infinite solutions</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Is </a:t>
                </a: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latin typeface="Arial" panose="020B0604020202020204" pitchFamily="34" charset="0"/>
                    <a:cs typeface="Arial" panose="020B0604020202020204" pitchFamily="34" charset="0"/>
                  </a:rPr>
                  <a:t> unique?</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Is </a:t>
                </a: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r>
                  <a:rPr lang="en-US" dirty="0">
                    <a:latin typeface="Arial" panose="020B0604020202020204" pitchFamily="34" charset="0"/>
                    <a:cs typeface="Arial" panose="020B0604020202020204" pitchFamily="34" charset="0"/>
                  </a:rPr>
                  <a:t> unique?</a:t>
                </a:r>
              </a:p>
              <a:p>
                <a:pPr>
                  <a:lnSpc>
                    <a:spcPct val="120000"/>
                  </a:lnSpc>
                  <a:spcBef>
                    <a:spcPts val="0"/>
                  </a:spcBef>
                </a:pPr>
                <a:endParaRPr lang="en-US" dirty="0">
                  <a:latin typeface="Arial" panose="020B0604020202020204" pitchFamily="34" charset="0"/>
                  <a:cs typeface="Arial" panose="020B0604020202020204" pitchFamily="34" charset="0"/>
                </a:endParaRPr>
              </a:p>
              <a:p>
                <a:pPr>
                  <a:lnSpc>
                    <a:spcPct val="120000"/>
                  </a:lnSpc>
                  <a:spcBef>
                    <a:spcPts val="0"/>
                  </a:spcBef>
                </a:pPr>
                <a:r>
                  <a:rPr lang="en-US" dirty="0">
                    <a:latin typeface="Arial" panose="020B0604020202020204" pitchFamily="34" charset="0"/>
                    <a:cs typeface="Arial" panose="020B0604020202020204" pitchFamily="34" charset="0"/>
                  </a:rPr>
                  <a:t>Visualization:</a:t>
                </a:r>
              </a:p>
              <a:p>
                <a:pPr lvl="1">
                  <a:lnSpc>
                    <a:spcPct val="120000"/>
                  </a:lnSpc>
                  <a:spcBef>
                    <a:spcPts val="0"/>
                  </a:spcBef>
                  <a:buFont typeface="Courier New" panose="02070309020205020404" pitchFamily="49" charset="0"/>
                  <a:buChar char="o"/>
                </a:pPr>
                <a:r>
                  <a:rPr lang="en-US" dirty="0">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𝐴</m:t>
                    </m:r>
                  </m:oMath>
                </a14:m>
                <a:r>
                  <a:rPr lang="en-US" dirty="0">
                    <a:latin typeface="Arial" panose="020B0604020202020204" pitchFamily="34" charset="0"/>
                    <a:cs typeface="Arial" panose="020B0604020202020204" pitchFamily="34" charset="0"/>
                  </a:rPr>
                  <a:t> has three columns to form a 2-D subspace (one of the columns</a:t>
                </a:r>
              </a:p>
              <a:p>
                <a:pPr marL="457200" lvl="1" indent="0">
                  <a:lnSpc>
                    <a:spcPct val="120000"/>
                  </a:lnSpc>
                  <a:spcBef>
                    <a:spcPts val="0"/>
                  </a:spcBef>
                  <a:buNone/>
                </a:pPr>
                <a:r>
                  <a:rPr lang="en-US" dirty="0">
                    <a:latin typeface="Arial" panose="020B0604020202020204" pitchFamily="34" charset="0"/>
                    <a:cs typeface="Arial" panose="020B0604020202020204" pitchFamily="34" charset="0"/>
                  </a:rPr>
                  <a:t>is a linear combination of the other two).</a:t>
                </a:r>
              </a:p>
              <a:p>
                <a:pPr lvl="1">
                  <a:lnSpc>
                    <a:spcPct val="120000"/>
                  </a:lnSpc>
                  <a:spcBef>
                    <a:spcPts val="0"/>
                  </a:spcBef>
                  <a:buFont typeface="Courier New" panose="02070309020205020404" pitchFamily="49" charset="0"/>
                  <a:buChar char="o"/>
                </a:pP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𝒃</m:t>
                        </m:r>
                      </m:e>
                    </m:acc>
                  </m:oMath>
                </a14:m>
                <a:r>
                  <a:rPr lang="en-US" dirty="0">
                    <a:latin typeface="Arial" panose="020B0604020202020204" pitchFamily="34" charset="0"/>
                    <a:cs typeface="Arial" panose="020B0604020202020204" pitchFamily="34" charset="0"/>
                  </a:rPr>
                  <a:t> can be a linear combination of any two or three vectors.</a:t>
                </a:r>
              </a:p>
              <a:p>
                <a:pPr lvl="1">
                  <a:lnSpc>
                    <a:spcPct val="120000"/>
                  </a:lnSpc>
                  <a:spcBef>
                    <a:spcPts val="0"/>
                  </a:spcBef>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marL="457200" lvl="1" indent="0">
                  <a:lnSpc>
                    <a:spcPct val="120000"/>
                  </a:lnSpc>
                  <a:spcBef>
                    <a:spcPts val="0"/>
                  </a:spcBef>
                  <a:buNone/>
                </a:pPr>
                <a:endParaRPr lang="en-US" dirty="0">
                  <a:latin typeface="Arial" panose="020B0604020202020204" pitchFamily="34" charset="0"/>
                  <a:cs typeface="Arial" panose="020B0604020202020204" pitchFamily="34" charset="0"/>
                </a:endParaRPr>
              </a:p>
              <a:p>
                <a:pPr marL="457200" lvl="1" indent="0">
                  <a:lnSpc>
                    <a:spcPct val="120000"/>
                  </a:lnSpc>
                  <a:spcBef>
                    <a:spcPts val="0"/>
                  </a:spcBef>
                  <a:buNone/>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37DC1C4-3D65-3726-7C2F-F648867ED2EA}"/>
                  </a:ext>
                </a:extLst>
              </p:cNvPr>
              <p:cNvSpPr>
                <a:spLocks noGrp="1" noRot="1" noChangeAspect="1" noMove="1" noResize="1" noEditPoints="1" noAdjustHandles="1" noChangeArrowheads="1" noChangeShapeType="1" noTextEdit="1"/>
              </p:cNvSpPr>
              <p:nvPr>
                <p:ph idx="1"/>
              </p:nvPr>
            </p:nvSpPr>
            <p:spPr>
              <a:xfrm>
                <a:off x="838200" y="1459523"/>
                <a:ext cx="10515600" cy="5077802"/>
              </a:xfrm>
              <a:blipFill>
                <a:blip r:embed="rId3"/>
                <a:stretch>
                  <a:fillRect l="-483" t="-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50D061-2023-47E1-7A57-56EE24A84858}"/>
              </a:ext>
            </a:extLst>
          </p:cNvPr>
          <p:cNvSpPr>
            <a:spLocks noGrp="1"/>
          </p:cNvSpPr>
          <p:nvPr>
            <p:ph type="sldNum" sz="quarter" idx="12"/>
          </p:nvPr>
        </p:nvSpPr>
        <p:spPr/>
        <p:txBody>
          <a:bodyPr/>
          <a:lstStyle/>
          <a:p>
            <a:fld id="{753F1077-7B91-4D11-8473-7F9D495CD0E2}" type="slidenum">
              <a:rPr lang="en-SG" smtClean="0"/>
              <a:t>16</a:t>
            </a:fld>
            <a:endParaRPr lang="en-SG"/>
          </a:p>
        </p:txBody>
      </p:sp>
      <p:sp>
        <p:nvSpPr>
          <p:cNvPr id="5" name="Title 1">
            <a:extLst>
              <a:ext uri="{FF2B5EF4-FFF2-40B4-BE49-F238E27FC236}">
                <a16:creationId xmlns:a16="http://schemas.microsoft.com/office/drawing/2014/main" id="{0B9BF283-0B35-602D-A3BC-A21A41B34413}"/>
              </a:ext>
            </a:extLst>
          </p:cNvPr>
          <p:cNvSpPr txBox="1">
            <a:spLocks/>
          </p:cNvSpPr>
          <p:nvPr/>
        </p:nvSpPr>
        <p:spPr>
          <a:xfrm>
            <a:off x="668357" y="320675"/>
            <a:ext cx="10685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FF0000"/>
                </a:solidFill>
              </a:rPr>
              <a:t>Comments on Least Square Solutions (so far)</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19E9FA-0022-C783-9563-05CE5E709AB1}"/>
                  </a:ext>
                </a:extLst>
              </p:cNvPr>
              <p:cNvSpPr txBox="1"/>
              <p:nvPr/>
            </p:nvSpPr>
            <p:spPr>
              <a:xfrm>
                <a:off x="8800170" y="4231569"/>
                <a:ext cx="895814" cy="319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smtClean="0">
                              <a:latin typeface="Cambria Math" panose="02040503050406030204" pitchFamily="18" charset="0"/>
                              <a:ea typeface="Cambria Math" panose="02040503050406030204" pitchFamily="18" charset="0"/>
                            </a:rPr>
                            <m:t>𝒃</m:t>
                          </m:r>
                        </m:e>
                      </m:acc>
                    </m:oMath>
                  </m:oMathPara>
                </a14:m>
                <a:endParaRPr lang="en-US" sz="1400" dirty="0"/>
              </a:p>
            </p:txBody>
          </p:sp>
        </mc:Choice>
        <mc:Fallback xmlns="">
          <p:sp>
            <p:nvSpPr>
              <p:cNvPr id="9" name="TextBox 8">
                <a:extLst>
                  <a:ext uri="{FF2B5EF4-FFF2-40B4-BE49-F238E27FC236}">
                    <a16:creationId xmlns:a16="http://schemas.microsoft.com/office/drawing/2014/main" id="{9019E9FA-0022-C783-9563-05CE5E709AB1}"/>
                  </a:ext>
                </a:extLst>
              </p:cNvPr>
              <p:cNvSpPr txBox="1">
                <a:spLocks noRot="1" noChangeAspect="1" noMove="1" noResize="1" noEditPoints="1" noAdjustHandles="1" noChangeArrowheads="1" noChangeShapeType="1" noTextEdit="1"/>
              </p:cNvSpPr>
              <p:nvPr/>
            </p:nvSpPr>
            <p:spPr>
              <a:xfrm>
                <a:off x="8800170" y="4231569"/>
                <a:ext cx="895814" cy="319511"/>
              </a:xfrm>
              <a:prstGeom prst="rect">
                <a:avLst/>
              </a:prstGeom>
              <a:blipFill>
                <a:blip r:embed="rId4"/>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F2A6C4-CF8A-8DE5-3D8B-9B511846ADD9}"/>
              </a:ext>
            </a:extLst>
          </p:cNvPr>
          <p:cNvGrpSpPr/>
          <p:nvPr/>
        </p:nvGrpSpPr>
        <p:grpSpPr>
          <a:xfrm>
            <a:off x="9297686" y="2287794"/>
            <a:ext cx="2743200" cy="1555669"/>
            <a:chOff x="8821614" y="4296790"/>
            <a:chExt cx="3204485" cy="1993630"/>
          </a:xfrm>
        </p:grpSpPr>
        <p:pic>
          <p:nvPicPr>
            <p:cNvPr id="6" name="Picture 5">
              <a:extLst>
                <a:ext uri="{FF2B5EF4-FFF2-40B4-BE49-F238E27FC236}">
                  <a16:creationId xmlns:a16="http://schemas.microsoft.com/office/drawing/2014/main" id="{B1300F91-5467-6067-E5DE-C2E0011B2E4B}"/>
                </a:ext>
              </a:extLst>
            </p:cNvPr>
            <p:cNvPicPr>
              <a:picLocks noChangeAspect="1"/>
            </p:cNvPicPr>
            <p:nvPr/>
          </p:nvPicPr>
          <p:blipFill>
            <a:blip r:embed="rId5"/>
            <a:stretch>
              <a:fillRect/>
            </a:stretch>
          </p:blipFill>
          <p:spPr>
            <a:xfrm>
              <a:off x="8821614" y="4296790"/>
              <a:ext cx="3204485" cy="199363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4AF60B-E234-93C7-A3A6-601C3B78AB58}"/>
                    </a:ext>
                  </a:extLst>
                </p:cNvPr>
                <p:cNvSpPr txBox="1"/>
                <p:nvPr/>
              </p:nvSpPr>
              <p:spPr>
                <a:xfrm>
                  <a:off x="10621487" y="5058005"/>
                  <a:ext cx="434861" cy="471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6" name="TextBox 5">
                  <a:extLst>
                    <a:ext uri="{FF2B5EF4-FFF2-40B4-BE49-F238E27FC236}">
                      <a16:creationId xmlns:a16="http://schemas.microsoft.com/office/drawing/2014/main" id="{A5D4342E-18E0-B561-54B8-F87AA6A128E5}"/>
                    </a:ext>
                  </a:extLst>
                </p:cNvPr>
                <p:cNvSpPr txBox="1">
                  <a:spLocks noRot="1" noChangeAspect="1" noMove="1" noResize="1" noEditPoints="1" noAdjustHandles="1" noChangeArrowheads="1" noChangeShapeType="1" noTextEdit="1"/>
                </p:cNvSpPr>
                <p:nvPr/>
              </p:nvSpPr>
              <p:spPr>
                <a:xfrm>
                  <a:off x="10621487" y="5058005"/>
                  <a:ext cx="434861" cy="47120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FE98D45-ACE5-4DC7-8636-AE58FFB767B1}"/>
                  </a:ext>
                </a:extLst>
              </p14:cNvPr>
              <p14:cNvContentPartPr/>
              <p14:nvPr/>
            </p14:nvContentPartPr>
            <p14:xfrm>
              <a:off x="451800" y="1740240"/>
              <a:ext cx="11024280" cy="2996280"/>
            </p14:xfrm>
          </p:contentPart>
        </mc:Choice>
        <mc:Fallback xmlns="">
          <p:pic>
            <p:nvPicPr>
              <p:cNvPr id="8" name="Ink 7">
                <a:extLst>
                  <a:ext uri="{FF2B5EF4-FFF2-40B4-BE49-F238E27FC236}">
                    <a16:creationId xmlns:a16="http://schemas.microsoft.com/office/drawing/2014/main" id="{6FE98D45-ACE5-4DC7-8636-AE58FFB767B1}"/>
                  </a:ext>
                </a:extLst>
              </p:cNvPr>
              <p:cNvPicPr/>
              <p:nvPr/>
            </p:nvPicPr>
            <p:blipFill>
              <a:blip r:embed="rId8"/>
              <a:stretch>
                <a:fillRect/>
              </a:stretch>
            </p:blipFill>
            <p:spPr>
              <a:xfrm>
                <a:off x="442440" y="1730880"/>
                <a:ext cx="11043000" cy="3015000"/>
              </a:xfrm>
              <a:prstGeom prst="rect">
                <a:avLst/>
              </a:prstGeom>
            </p:spPr>
          </p:pic>
        </mc:Fallback>
      </mc:AlternateContent>
    </p:spTree>
    <p:extLst>
      <p:ext uri="{BB962C8B-B14F-4D97-AF65-F5344CB8AC3E}">
        <p14:creationId xmlns:p14="http://schemas.microsoft.com/office/powerpoint/2010/main" val="353343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7DC1C4-3D65-3726-7C2F-F648867ED2EA}"/>
                  </a:ext>
                </a:extLst>
              </p:cNvPr>
              <p:cNvSpPr>
                <a:spLocks noGrp="1"/>
              </p:cNvSpPr>
              <p:nvPr>
                <p:ph idx="1"/>
              </p:nvPr>
            </p:nvSpPr>
            <p:spPr>
              <a:xfrm>
                <a:off x="838200" y="1459523"/>
                <a:ext cx="5257800" cy="4717440"/>
              </a:xfrm>
            </p:spPr>
            <p:txBody>
              <a:bodyPr>
                <a:normAutofit/>
              </a:bodyPr>
              <a:lstStyle/>
              <a:p>
                <a:pPr>
                  <a:lnSpc>
                    <a:spcPct val="110000"/>
                  </a:lnSpc>
                  <a:spcBef>
                    <a:spcPts val="0"/>
                  </a:spcBef>
                </a:pPr>
                <a:r>
                  <a:rPr lang="en-US" sz="2400" dirty="0">
                    <a:latin typeface="Arial" panose="020B0604020202020204" pitchFamily="34" charset="0"/>
                    <a:cs typeface="Arial" panose="020B0604020202020204" pitchFamily="34" charset="0"/>
                  </a:rPr>
                  <a:t>When we have orthogonal columns in </a:t>
                </a: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𝑛</m:t>
                        </m:r>
                      </m:sub>
                    </m:sSub>
                    <m:r>
                      <a:rPr lang="en-US" sz="2400" i="1">
                        <a:latin typeface="Cambria Math" panose="02040503050406030204" pitchFamily="18" charset="0"/>
                      </a:rPr>
                      <m:t>]</m:t>
                    </m:r>
                  </m:oMath>
                </a14:m>
                <a:endParaRPr lang="en-US" sz="2400" dirty="0">
                  <a:latin typeface="Arial" panose="020B0604020202020204" pitchFamily="34" charset="0"/>
                  <a:cs typeface="Arial" panose="020B0604020202020204" pitchFamily="34" charset="0"/>
                </a:endParaRPr>
              </a:p>
              <a:p>
                <a:pPr lvl="1">
                  <a:lnSpc>
                    <a:spcPct val="110000"/>
                  </a:lnSpc>
                  <a:spcBef>
                    <a:spcPts val="0"/>
                  </a:spcBef>
                </a:pPr>
                <a14:m>
                  <m:oMath xmlns:m="http://schemas.openxmlformats.org/officeDocument/2006/math">
                    <m:sSub>
                      <m:sSubPr>
                        <m:ctrlPr>
                          <a:rPr lang="en-US" sz="2000"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𝒃</m:t>
                            </m:r>
                          </m:e>
                        </m:acc>
                        <m:r>
                          <a:rPr lang="en-US" sz="2000" i="1">
                            <a:latin typeface="Cambria Math" panose="02040503050406030204" pitchFamily="18" charset="0"/>
                          </a:rPr>
                          <m:t>=</m:t>
                        </m:r>
                        <m:r>
                          <a:rPr lang="en-US" sz="2000" i="1">
                            <a:latin typeface="Cambria Math" panose="02040503050406030204" pitchFamily="18" charset="0"/>
                          </a:rPr>
                          <m:t>𝑃𝑟𝑜𝑗</m:t>
                        </m:r>
                      </m:e>
                      <m:sub>
                        <m:r>
                          <a:rPr lang="en-US" sz="2000" i="1">
                            <a:latin typeface="Cambria Math" panose="02040503050406030204" pitchFamily="18" charset="0"/>
                          </a:rPr>
                          <m:t>𝑤</m:t>
                        </m:r>
                      </m:sub>
                    </m:sSub>
                    <m:r>
                      <a:rPr lang="en-US" sz="2000" b="1" i="1">
                        <a:latin typeface="Cambria Math" panose="02040503050406030204" pitchFamily="18" charset="0"/>
                      </a:rPr>
                      <m:t>𝒃</m:t>
                    </m:r>
                    <m:r>
                      <a:rPr lang="en-US" sz="2000" b="1" i="1">
                        <a:latin typeface="Cambria Math" panose="02040503050406030204" pitchFamily="18" charset="0"/>
                      </a:rPr>
                      <m:t>= </m:t>
                    </m:r>
                    <m:f>
                      <m:fPr>
                        <m:ctrlPr>
                          <a:rPr lang="en-US" sz="2000" b="1" i="1">
                            <a:latin typeface="Cambria Math" panose="02040503050406030204" pitchFamily="18" charset="0"/>
                          </a:rPr>
                        </m:ctrlPr>
                      </m:fPr>
                      <m:num>
                        <m:r>
                          <a:rPr lang="en-US" sz="2000" b="1" i="1">
                            <a:latin typeface="Cambria Math" panose="02040503050406030204" pitchFamily="18" charset="0"/>
                          </a:rPr>
                          <m:t>𝒃</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den>
                    </m:f>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a:latin typeface="Cambria Math" panose="02040503050406030204" pitchFamily="18" charset="0"/>
                      </a:rPr>
                      <m:t>⋯</m:t>
                    </m:r>
                  </m:oMath>
                </a14:m>
                <a:r>
                  <a:rPr lang="en-SG"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14:m>
                  <m:oMath xmlns:m="http://schemas.openxmlformats.org/officeDocument/2006/math">
                    <m:f>
                      <m:fPr>
                        <m:ctrlPr>
                          <a:rPr lang="en-US" sz="2000" b="1" i="1">
                            <a:latin typeface="Cambria Math" panose="02040503050406030204" pitchFamily="18" charset="0"/>
                          </a:rPr>
                        </m:ctrlPr>
                      </m:fPr>
                      <m:num>
                        <m:r>
                          <a:rPr lang="en-US" sz="2000" b="1" i="1">
                            <a:latin typeface="Cambria Math" panose="02040503050406030204" pitchFamily="18" charset="0"/>
                          </a:rPr>
                          <m:t>𝒚</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num>
                      <m:den>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den>
                    </m:f>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𝑛</m:t>
                        </m:r>
                      </m:sub>
                    </m:sSub>
                  </m:oMath>
                </a14:m>
                <a:endParaRPr lang="en-US" sz="20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r>
                  <a:rPr lang="en-US" sz="2400" dirty="0">
                    <a:latin typeface="Arial" panose="020B0604020202020204" pitchFamily="34" charset="0"/>
                    <a:cs typeface="Arial" panose="020B0604020202020204" pitchFamily="34" charset="0"/>
                  </a:rPr>
                  <a:t>If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 is invertible (rank(</a:t>
                </a:r>
                <a14:m>
                  <m:oMath xmlns:m="http://schemas.openxmlformats.org/officeDocument/2006/math">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)=n), unique solution: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𝒙</m:t>
                        </m:r>
                      </m:e>
                    </m:acc>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r>
                          <a:rPr lang="en-US" sz="2400" i="1">
                            <a:latin typeface="Cambria Math" panose="02040503050406030204" pitchFamily="18" charset="0"/>
                          </a:rPr>
                          <m:t>)</m:t>
                        </m:r>
                      </m:e>
                      <m:sup>
                        <m:r>
                          <a:rPr lang="en-US" sz="2400" i="1">
                            <a:latin typeface="Cambria Math" panose="02040503050406030204" pitchFamily="18" charset="0"/>
                          </a:rPr>
                          <m:t>−1</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b="1" i="1">
                        <a:latin typeface="Cambria Math" panose="02040503050406030204" pitchFamily="18" charset="0"/>
                      </a:rPr>
                      <m:t>𝒃</m:t>
                    </m:r>
                  </m:oMath>
                </a14:m>
                <a:endParaRPr lang="en-US" sz="2400" dirty="0">
                  <a:latin typeface="Arial" panose="020B0604020202020204" pitchFamily="34" charset="0"/>
                  <a:cs typeface="Arial" panose="020B0604020202020204" pitchFamily="34" charset="0"/>
                </a:endParaRPr>
              </a:p>
              <a:p>
                <a:pPr>
                  <a:lnSpc>
                    <a:spcPct val="110000"/>
                  </a:lnSpc>
                  <a:spcBef>
                    <a:spcPts val="0"/>
                  </a:spcBef>
                </a:pPr>
                <a:endParaRPr lang="en-US" sz="2400" dirty="0">
                  <a:latin typeface="Arial" panose="020B0604020202020204" pitchFamily="34" charset="0"/>
                  <a:cs typeface="Arial" panose="020B0604020202020204" pitchFamily="34" charset="0"/>
                </a:endParaRPr>
              </a:p>
              <a:p>
                <a:pPr>
                  <a:lnSpc>
                    <a:spcPct val="110000"/>
                  </a:lnSpc>
                  <a:spcBef>
                    <a:spcPts val="0"/>
                  </a:spcBef>
                </a:pPr>
                <a:r>
                  <a:rPr lang="en-US" sz="2400" dirty="0">
                    <a:latin typeface="Arial" panose="020B0604020202020204" pitchFamily="34" charset="0"/>
                    <a:cs typeface="Arial" panose="020B0604020202020204" pitchFamily="34" charset="0"/>
                  </a:rPr>
                  <a:t>I</a:t>
                </a:r>
                <a14:m>
                  <m:oMath xmlns:m="http://schemas.openxmlformats.org/officeDocument/2006/math">
                    <m:r>
                      <m:rPr>
                        <m:sty m:val="p"/>
                      </m:rPr>
                      <a:rPr lang="en-US" sz="2400">
                        <a:latin typeface="Cambria Math" panose="02040503050406030204" pitchFamily="18" charset="0"/>
                      </a:rPr>
                      <m:t>f</m:t>
                    </m:r>
                    <m:r>
                      <a:rPr lang="en-US" sz="240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i="1">
                            <a:latin typeface="Cambria Math" panose="02040503050406030204" pitchFamily="18" charset="0"/>
                          </a:rPr>
                          <m:t>𝑇</m:t>
                        </m:r>
                      </m:sup>
                    </m:sSup>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 is not invertible (rank(</a:t>
                </a:r>
                <a14:m>
                  <m:oMath xmlns:m="http://schemas.openxmlformats.org/officeDocument/2006/math">
                    <m:r>
                      <a:rPr lang="en-US" sz="2400" i="1">
                        <a:latin typeface="Cambria Math" panose="02040503050406030204" pitchFamily="18" charset="0"/>
                      </a:rPr>
                      <m:t>𝐴</m:t>
                    </m:r>
                  </m:oMath>
                </a14:m>
                <a:r>
                  <a:rPr lang="en-US" sz="2400" dirty="0">
                    <a:latin typeface="Arial" panose="020B0604020202020204" pitchFamily="34" charset="0"/>
                    <a:cs typeface="Arial" panose="020B0604020202020204" pitchFamily="34" charset="0"/>
                  </a:rPr>
                  <a:t>)&lt;n), there are infinite solutions</a:t>
                </a:r>
              </a:p>
              <a:p>
                <a:pPr>
                  <a:lnSpc>
                    <a:spcPct val="110000"/>
                  </a:lnSpc>
                  <a:spcBef>
                    <a:spcPts val="0"/>
                  </a:spcBef>
                </a:pPr>
                <a:endParaRPr lang="en-US" sz="2400" dirty="0">
                  <a:latin typeface="Arial" panose="020B0604020202020204" pitchFamily="34" charset="0"/>
                  <a:cs typeface="Arial" panose="020B0604020202020204" pitchFamily="34" charset="0"/>
                </a:endParaRPr>
              </a:p>
              <a:p>
                <a:pPr lvl="1">
                  <a:lnSpc>
                    <a:spcPct val="110000"/>
                  </a:lnSpc>
                  <a:spcBef>
                    <a:spcPts val="0"/>
                  </a:spcBef>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457200" lvl="1" indent="0">
                  <a:lnSpc>
                    <a:spcPct val="110000"/>
                  </a:lnSpc>
                  <a:spcBef>
                    <a:spcPts val="0"/>
                  </a:spcBef>
                  <a:buNone/>
                </a:pPr>
                <a:endParaRPr lang="en-US" sz="2000" dirty="0">
                  <a:latin typeface="Arial" panose="020B0604020202020204" pitchFamily="34" charset="0"/>
                  <a:cs typeface="Arial" panose="020B0604020202020204" pitchFamily="34" charset="0"/>
                </a:endParaRPr>
              </a:p>
              <a:p>
                <a:pPr marL="457200" lvl="1" indent="0">
                  <a:lnSpc>
                    <a:spcPct val="110000"/>
                  </a:lnSpc>
                  <a:spcBef>
                    <a:spcPts val="0"/>
                  </a:spcBef>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37DC1C4-3D65-3726-7C2F-F648867ED2EA}"/>
                  </a:ext>
                </a:extLst>
              </p:cNvPr>
              <p:cNvSpPr>
                <a:spLocks noGrp="1" noRot="1" noChangeAspect="1" noMove="1" noResize="1" noEditPoints="1" noAdjustHandles="1" noChangeArrowheads="1" noChangeShapeType="1" noTextEdit="1"/>
              </p:cNvSpPr>
              <p:nvPr>
                <p:ph idx="1"/>
              </p:nvPr>
            </p:nvSpPr>
            <p:spPr>
              <a:xfrm>
                <a:off x="838200" y="1459523"/>
                <a:ext cx="5257800" cy="4717440"/>
              </a:xfrm>
              <a:blipFill>
                <a:blip r:embed="rId2"/>
                <a:stretch>
                  <a:fillRect l="-1687" t="-804" r="-16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50D061-2023-47E1-7A57-56EE24A84858}"/>
              </a:ext>
            </a:extLst>
          </p:cNvPr>
          <p:cNvSpPr>
            <a:spLocks noGrp="1"/>
          </p:cNvSpPr>
          <p:nvPr>
            <p:ph type="sldNum" sz="quarter" idx="12"/>
          </p:nvPr>
        </p:nvSpPr>
        <p:spPr/>
        <p:txBody>
          <a:bodyPr/>
          <a:lstStyle/>
          <a:p>
            <a:fld id="{753F1077-7B91-4D11-8473-7F9D495CD0E2}" type="slidenum">
              <a:rPr lang="en-SG" smtClean="0"/>
              <a:t>17</a:t>
            </a:fld>
            <a:endParaRPr lang="en-SG"/>
          </a:p>
        </p:txBody>
      </p:sp>
      <p:sp>
        <p:nvSpPr>
          <p:cNvPr id="5" name="Title 1">
            <a:extLst>
              <a:ext uri="{FF2B5EF4-FFF2-40B4-BE49-F238E27FC236}">
                <a16:creationId xmlns:a16="http://schemas.microsoft.com/office/drawing/2014/main" id="{0B9BF283-0B35-602D-A3BC-A21A41B34413}"/>
              </a:ext>
            </a:extLst>
          </p:cNvPr>
          <p:cNvSpPr txBox="1">
            <a:spLocks/>
          </p:cNvSpPr>
          <p:nvPr/>
        </p:nvSpPr>
        <p:spPr>
          <a:xfrm>
            <a:off x="668357" y="320675"/>
            <a:ext cx="10685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solidFill>
                  <a:srgbClr val="FF0000"/>
                </a:solidFill>
              </a:rPr>
              <a:t>Visualize Least Square Solutions</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AB00D7-284E-43A8-BFEC-0AD1D616C0A3}"/>
                  </a:ext>
                </a:extLst>
              </p14:cNvPr>
              <p14:cNvContentPartPr/>
              <p14:nvPr/>
            </p14:nvContentPartPr>
            <p14:xfrm>
              <a:off x="656640" y="302040"/>
              <a:ext cx="11453400" cy="6502320"/>
            </p14:xfrm>
          </p:contentPart>
        </mc:Choice>
        <mc:Fallback xmlns="">
          <p:pic>
            <p:nvPicPr>
              <p:cNvPr id="2" name="Ink 1">
                <a:extLst>
                  <a:ext uri="{FF2B5EF4-FFF2-40B4-BE49-F238E27FC236}">
                    <a16:creationId xmlns:a16="http://schemas.microsoft.com/office/drawing/2014/main" id="{5FAB00D7-284E-43A8-BFEC-0AD1D616C0A3}"/>
                  </a:ext>
                </a:extLst>
              </p:cNvPr>
              <p:cNvPicPr/>
              <p:nvPr/>
            </p:nvPicPr>
            <p:blipFill>
              <a:blip r:embed="rId4"/>
              <a:stretch>
                <a:fillRect/>
              </a:stretch>
            </p:blipFill>
            <p:spPr>
              <a:xfrm>
                <a:off x="647280" y="292680"/>
                <a:ext cx="11472120" cy="6521040"/>
              </a:xfrm>
              <a:prstGeom prst="rect">
                <a:avLst/>
              </a:prstGeom>
            </p:spPr>
          </p:pic>
        </mc:Fallback>
      </mc:AlternateContent>
    </p:spTree>
    <p:extLst>
      <p:ext uri="{BB962C8B-B14F-4D97-AF65-F5344CB8AC3E}">
        <p14:creationId xmlns:p14="http://schemas.microsoft.com/office/powerpoint/2010/main" val="3176677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A62A-538D-CDA0-9946-176E9DE7E651}"/>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.1.4 Projection Matrix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8369A-D0CB-6130-EFBD-A19B0686D5C5}"/>
                  </a:ext>
                </a:extLst>
              </p:cNvPr>
              <p:cNvSpPr>
                <a:spLocks noGrp="1"/>
              </p:cNvSpPr>
              <p:nvPr>
                <p:ph idx="1"/>
              </p:nvPr>
            </p:nvSpPr>
            <p:spPr>
              <a:xfrm>
                <a:off x="838200" y="1507524"/>
                <a:ext cx="10515600" cy="4985351"/>
              </a:xfrm>
            </p:spPr>
            <p:txBody>
              <a:bodyPr>
                <a:normAutofit fontScale="85000" lnSpcReduction="20000"/>
              </a:bodyPr>
              <a:lstStyle/>
              <a:p>
                <a:pPr>
                  <a:lnSpc>
                    <a:spcPct val="120000"/>
                  </a:lnSpc>
                </a:pPr>
                <a:r>
                  <a:rPr lang="en-US" dirty="0"/>
                  <a:t>Definition:</a:t>
                </a:r>
              </a:p>
              <a:p>
                <a:pPr lvl="1">
                  <a:lnSpc>
                    <a:spcPct val="120000"/>
                  </a:lnSpc>
                  <a:buFont typeface="Courier New" panose="02070309020205020404" pitchFamily="49" charset="0"/>
                  <a:buChar char="o"/>
                </a:pPr>
                <a:r>
                  <a:rPr lang="en-US" dirty="0"/>
                  <a:t>Project a vector </a:t>
                </a:r>
                <a14:m>
                  <m:oMath xmlns:m="http://schemas.openxmlformats.org/officeDocument/2006/math">
                    <m:r>
                      <a:rPr lang="en-US" b="1" i="1" smtClean="0">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r>
                  <a:rPr lang="en-US" dirty="0">
                    <a:latin typeface="Arial" panose="020B0604020202020204" pitchFamily="34" charset="0"/>
                    <a:cs typeface="Arial" panose="020B0604020202020204" pitchFamily="34" charset="0"/>
                  </a:rPr>
                  <a:t>, spanned by columns of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oMath>
                </a14:m>
                <a:r>
                  <a:rPr lang="en-US" dirty="0"/>
                  <a:t>. The project matrix is defined as:    </a:t>
                </a:r>
                <a14:m>
                  <m:oMath xmlns:m="http://schemas.openxmlformats.org/officeDocument/2006/math">
                    <m:sSup>
                      <m:sSupPr>
                        <m:ctrlPr>
                          <a:rPr lang="en-US" sz="2300" i="1" smtClean="0">
                            <a:latin typeface="Cambria Math" panose="02040503050406030204" pitchFamily="18" charset="0"/>
                            <a:ea typeface="Cambria Math" panose="02040503050406030204" pitchFamily="18" charset="0"/>
                          </a:rPr>
                        </m:ctrlPr>
                      </m:sSupPr>
                      <m:e>
                        <m:r>
                          <a:rPr lang="en-US" sz="2300" b="0" i="1" smtClean="0">
                            <a:latin typeface="Cambria Math" panose="02040503050406030204" pitchFamily="18" charset="0"/>
                            <a:ea typeface="Cambria Math" panose="02040503050406030204" pitchFamily="18" charset="0"/>
                          </a:rPr>
                          <m:t>𝑃</m:t>
                        </m:r>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r>
                          <a:rPr lang="en-US" sz="2300" i="1">
                            <a:latin typeface="Cambria Math" panose="02040503050406030204" pitchFamily="18" charset="0"/>
                            <a:ea typeface="Cambria Math" panose="02040503050406030204" pitchFamily="18" charset="0"/>
                          </a:rPr>
                          <m:t>𝐴</m:t>
                        </m:r>
                        <m:r>
                          <a:rPr lang="en-US" sz="2300" b="0" i="1" smtClean="0">
                            <a:latin typeface="Cambria Math" panose="02040503050406030204" pitchFamily="18" charset="0"/>
                            <a:ea typeface="Cambria Math" panose="02040503050406030204" pitchFamily="18" charset="0"/>
                          </a:rPr>
                          <m:t>)</m:t>
                        </m:r>
                      </m:e>
                      <m:sup>
                        <m:r>
                          <a:rPr lang="en-US" sz="2300" b="0" i="1" smtClean="0">
                            <a:latin typeface="Cambria Math" panose="02040503050406030204" pitchFamily="18" charset="0"/>
                            <a:ea typeface="Cambria Math" panose="02040503050406030204" pitchFamily="18" charset="0"/>
                          </a:rPr>
                          <m:t>−1</m:t>
                        </m:r>
                      </m:sup>
                    </m:sSup>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𝐴</m:t>
                        </m:r>
                      </m:e>
                      <m:sup>
                        <m:r>
                          <a:rPr lang="en-US" sz="2300" i="1">
                            <a:latin typeface="Cambria Math" panose="02040503050406030204" pitchFamily="18" charset="0"/>
                            <a:ea typeface="Cambria Math" panose="02040503050406030204" pitchFamily="18" charset="0"/>
                          </a:rPr>
                          <m:t>𝑇</m:t>
                        </m:r>
                      </m:sup>
                    </m:sSup>
                  </m:oMath>
                </a14:m>
                <a:endParaRPr lang="en-US" sz="2300" dirty="0"/>
              </a:p>
              <a:p>
                <a:pPr marL="1371600" lvl="3" indent="0">
                  <a:lnSpc>
                    <a:spcPct val="120000"/>
                  </a:lnSpc>
                  <a:buNone/>
                </a:pPr>
                <a:r>
                  <a:rPr lang="en-US" sz="2300" dirty="0"/>
                  <a:t>	</a:t>
                </a:r>
                <a:r>
                  <a:rPr lang="en-US" sz="2300" dirty="0">
                    <a:sym typeface="Wingdings" pitchFamily="2" charset="2"/>
                  </a:rPr>
                  <a:t> </a:t>
                </a:r>
                <a:r>
                  <a:rPr lang="en-US" sz="2300" dirty="0"/>
                  <a:t> </a:t>
                </a:r>
                <a14:m>
                  <m:oMath xmlns:m="http://schemas.openxmlformats.org/officeDocument/2006/math">
                    <m:acc>
                      <m:accPr>
                        <m:chr m:val="̂"/>
                        <m:ctrlPr>
                          <a:rPr lang="en-US" sz="2300" b="1" i="1" smtClean="0">
                            <a:latin typeface="Cambria Math" panose="02040503050406030204" pitchFamily="18" charset="0"/>
                            <a:ea typeface="Cambria Math" panose="02040503050406030204" pitchFamily="18" charset="0"/>
                          </a:rPr>
                        </m:ctrlPr>
                      </m:accPr>
                      <m:e>
                        <m:r>
                          <a:rPr lang="en-US" sz="2300" b="1" i="1" smtClean="0">
                            <a:latin typeface="Cambria Math" panose="02040503050406030204" pitchFamily="18" charset="0"/>
                            <a:ea typeface="Cambria Math" panose="02040503050406030204" pitchFamily="18" charset="0"/>
                          </a:rPr>
                          <m:t>𝒃</m:t>
                        </m:r>
                      </m:e>
                    </m:acc>
                    <m:r>
                      <a:rPr lang="en-US" sz="2300" b="1"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𝑃</m:t>
                    </m:r>
                    <m:r>
                      <a:rPr lang="en-US" sz="2300" b="1" i="1" smtClean="0">
                        <a:latin typeface="Cambria Math" panose="02040503050406030204" pitchFamily="18" charset="0"/>
                        <a:ea typeface="Cambria Math" panose="02040503050406030204" pitchFamily="18" charset="0"/>
                      </a:rPr>
                      <m:t>𝒃</m:t>
                    </m:r>
                  </m:oMath>
                </a14:m>
                <a:endParaRPr lang="en-US" sz="2300" dirty="0"/>
              </a:p>
              <a:p>
                <a:pPr>
                  <a:lnSpc>
                    <a:spcPct val="120000"/>
                  </a:lnSpc>
                </a:pPr>
                <a:r>
                  <a:rPr lang="en-US" dirty="0"/>
                  <a:t>Explain:</a:t>
                </a:r>
              </a:p>
              <a:p>
                <a:pPr lvl="1">
                  <a:lnSpc>
                    <a:spcPct val="120000"/>
                  </a:lnSpc>
                  <a:buFont typeface="Courier New" panose="02070309020205020404" pitchFamily="49" charset="0"/>
                  <a:buChar char="o"/>
                </a:pP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𝑃𝑟𝑜𝑗</m:t>
                        </m:r>
                      </m:e>
                      <m:sub>
                        <m:r>
                          <a:rPr lang="en-US" b="0" i="1" smtClean="0">
                            <a:latin typeface="Cambria Math" panose="02040503050406030204" pitchFamily="18" charset="0"/>
                            <a:ea typeface="Cambria Math" panose="02040503050406030204" pitchFamily="18" charset="0"/>
                          </a:rPr>
                          <m:t>𝑊</m:t>
                        </m:r>
                      </m:sub>
                    </m:sSub>
                  </m:oMath>
                </a14:m>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m:rPr>
                        <m:nor/>
                      </m:rPr>
                      <a:rPr lang="en-US" b="1" dirty="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oMath>
                </a14:m>
                <a:r>
                  <a:rPr lang="en-US" dirty="0"/>
                  <a:t> is the orthogonal projection of </a:t>
                </a:r>
                <a14:m>
                  <m:oMath xmlns:m="http://schemas.openxmlformats.org/officeDocument/2006/math">
                    <m:r>
                      <a:rPr lang="en-US" b="1" i="1">
                        <a:latin typeface="Cambria Math" panose="02040503050406030204" pitchFamily="18" charset="0"/>
                        <a:ea typeface="Cambria Math" panose="02040503050406030204" pitchFamily="18" charset="0"/>
                      </a:rPr>
                      <m:t>𝒃</m:t>
                    </m:r>
                  </m:oMath>
                </a14:m>
                <a:r>
                  <a:rPr lang="en-US" dirty="0"/>
                  <a:t> onto a subspace </a:t>
                </a:r>
                <a14:m>
                  <m:oMath xmlns:m="http://schemas.openxmlformats.org/officeDocument/2006/math">
                    <m:r>
                      <a:rPr lang="en-US" i="1">
                        <a:latin typeface="Cambria Math" panose="02040503050406030204" pitchFamily="18" charset="0"/>
                        <a:ea typeface="Cambria Math" panose="02040503050406030204" pitchFamily="18" charset="0"/>
                      </a:rPr>
                      <m:t>𝑊</m:t>
                    </m:r>
                  </m:oMath>
                </a14:m>
                <a:endParaRPr lang="en-US" dirty="0"/>
              </a:p>
              <a:p>
                <a:pPr lvl="1">
                  <a:lnSpc>
                    <a:spcPct val="120000"/>
                  </a:lnSpc>
                  <a:buFont typeface="Courier New" panose="02070309020205020404" pitchFamily="49" charset="0"/>
                  <a:buChar char="o"/>
                </a:pPr>
                <a:r>
                  <a:rPr lang="en-US" dirty="0"/>
                  <a:t>Bring in the Least Square solution </a:t>
                </a:r>
                <a14:m>
                  <m:oMath xmlns:m="http://schemas.openxmlformats.org/officeDocument/2006/math">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𝒙</m:t>
                        </m:r>
                      </m:e>
                    </m:acc>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dirty="0"/>
                  <a:t> into the above equation</a:t>
                </a:r>
              </a:p>
              <a:p>
                <a:pPr lvl="1">
                  <a:lnSpc>
                    <a:spcPct val="120000"/>
                  </a:lnSpc>
                  <a:buFont typeface="Courier New" panose="02070309020205020404" pitchFamily="49" charset="0"/>
                  <a:buChar char="o"/>
                </a:pP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𝒃</m:t>
                        </m:r>
                      </m:e>
                    </m:acc>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b="1" dirty="0">
                    <a:ea typeface="Cambria Math" panose="02040503050406030204" pitchFamily="18"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 </m:t>
                        </m:r>
                      </m:e>
                    </m:d>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b="1" i="1">
                        <a:latin typeface="Cambria Math" panose="02040503050406030204" pitchFamily="18" charset="0"/>
                        <a:ea typeface="Cambria Math" panose="02040503050406030204" pitchFamily="18" charset="0"/>
                      </a:rPr>
                      <m:t>𝒃</m:t>
                    </m:r>
                  </m:oMath>
                </a14:m>
                <a:r>
                  <a:rPr lang="en-US" dirty="0"/>
                  <a:t>    </a:t>
                </a:r>
                <a:r>
                  <a:rPr lang="en-US" dirty="0">
                    <a:sym typeface="Wingdings" pitchFamily="2" charset="2"/>
                  </a:rPr>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𝐴</m:t>
                            </m:r>
                          </m:e>
                        </m:d>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𝐴</m:t>
                        </m:r>
                      </m:e>
                      <m:sup>
                        <m:r>
                          <a:rPr lang="en-US" i="1">
                            <a:latin typeface="Cambria Math" panose="02040503050406030204" pitchFamily="18" charset="0"/>
                            <a:ea typeface="Cambria Math" panose="02040503050406030204" pitchFamily="18" charset="0"/>
                          </a:rPr>
                          <m:t>𝑇</m:t>
                        </m:r>
                      </m:sup>
                    </m:sSup>
                  </m:oMath>
                </a14:m>
                <a:endParaRPr lang="en-US" dirty="0"/>
              </a:p>
              <a:p>
                <a:pPr lvl="1">
                  <a:lnSpc>
                    <a:spcPct val="120000"/>
                  </a:lnSpc>
                  <a:buFont typeface="Courier New" panose="02070309020205020404" pitchFamily="49" charset="0"/>
                  <a:buChar char="o"/>
                </a:pPr>
                <a:endParaRPr lang="en-US" dirty="0"/>
              </a:p>
              <a:p>
                <a:pPr>
                  <a:lnSpc>
                    <a:spcPct val="120000"/>
                  </a:lnSpc>
                </a:pPr>
                <a:r>
                  <a:rPr lang="en-US" dirty="0"/>
                  <a:t>Properties of project matrix </a:t>
                </a:r>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en-US" dirty="0"/>
              </a:p>
              <a:p>
                <a:pPr lvl="1">
                  <a:lnSpc>
                    <a:spcPct val="120000"/>
                  </a:lnSpc>
                  <a:buFont typeface="Courier New" panose="02070309020205020404" pitchFamily="49" charset="0"/>
                  <a:buChar char="o"/>
                </a:pP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r>
                  <a:rPr lang="en-US" dirty="0"/>
                  <a:t> (idempotent)</a:t>
                </a:r>
              </a:p>
              <a:p>
                <a:pPr lvl="1">
                  <a:lnSpc>
                    <a:spcPct val="120000"/>
                  </a:lnSpc>
                  <a:buFont typeface="Courier New" panose="02070309020205020404" pitchFamily="49" charset="0"/>
                  <a:buChar char="o"/>
                </a:pPr>
                <a:endParaRPr lang="en-US" dirty="0"/>
              </a:p>
            </p:txBody>
          </p:sp>
        </mc:Choice>
        <mc:Fallback xmlns="">
          <p:sp>
            <p:nvSpPr>
              <p:cNvPr id="3" name="Content Placeholder 2">
                <a:extLst>
                  <a:ext uri="{FF2B5EF4-FFF2-40B4-BE49-F238E27FC236}">
                    <a16:creationId xmlns:a16="http://schemas.microsoft.com/office/drawing/2014/main" id="{7718369A-D0CB-6130-EFBD-A19B0686D5C5}"/>
                  </a:ext>
                </a:extLst>
              </p:cNvPr>
              <p:cNvSpPr>
                <a:spLocks noGrp="1" noRot="1" noChangeAspect="1" noMove="1" noResize="1" noEditPoints="1" noAdjustHandles="1" noChangeArrowheads="1" noChangeShapeType="1" noTextEdit="1"/>
              </p:cNvSpPr>
              <p:nvPr>
                <p:ph idx="1"/>
              </p:nvPr>
            </p:nvSpPr>
            <p:spPr>
              <a:xfrm>
                <a:off x="838200" y="1507524"/>
                <a:ext cx="10515600" cy="4985351"/>
              </a:xfrm>
              <a:blipFill>
                <a:blip r:embed="rId2"/>
                <a:stretch>
                  <a:fillRect l="-844" t="-10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A4838B-F6AA-A133-6353-8DCF6D0994B6}"/>
              </a:ext>
            </a:extLst>
          </p:cNvPr>
          <p:cNvSpPr>
            <a:spLocks noGrp="1"/>
          </p:cNvSpPr>
          <p:nvPr>
            <p:ph type="sldNum" sz="quarter" idx="12"/>
          </p:nvPr>
        </p:nvSpPr>
        <p:spPr/>
        <p:txBody>
          <a:bodyPr/>
          <a:lstStyle/>
          <a:p>
            <a:fld id="{753F1077-7B91-4D11-8473-7F9D495CD0E2}" type="slidenum">
              <a:rPr lang="en-SG" smtClean="0"/>
              <a:t>18</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7ADC42B-BD05-476C-ABD6-7929F264B5B0}"/>
                  </a:ext>
                </a:extLst>
              </p14:cNvPr>
              <p14:cNvContentPartPr/>
              <p14:nvPr/>
            </p14:nvContentPartPr>
            <p14:xfrm>
              <a:off x="1568880" y="1348200"/>
              <a:ext cx="10317240" cy="4539960"/>
            </p14:xfrm>
          </p:contentPart>
        </mc:Choice>
        <mc:Fallback xmlns="">
          <p:pic>
            <p:nvPicPr>
              <p:cNvPr id="5" name="Ink 4">
                <a:extLst>
                  <a:ext uri="{FF2B5EF4-FFF2-40B4-BE49-F238E27FC236}">
                    <a16:creationId xmlns:a16="http://schemas.microsoft.com/office/drawing/2014/main" id="{07ADC42B-BD05-476C-ABD6-7929F264B5B0}"/>
                  </a:ext>
                </a:extLst>
              </p:cNvPr>
              <p:cNvPicPr/>
              <p:nvPr/>
            </p:nvPicPr>
            <p:blipFill>
              <a:blip r:embed="rId4"/>
              <a:stretch>
                <a:fillRect/>
              </a:stretch>
            </p:blipFill>
            <p:spPr>
              <a:xfrm>
                <a:off x="1559520" y="1338840"/>
                <a:ext cx="10335960" cy="455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733E088-5A3D-4450-AF7D-18DF681E02EB}"/>
                  </a:ext>
                </a:extLst>
              </p14:cNvPr>
              <p14:cNvContentPartPr/>
              <p14:nvPr/>
            </p14:nvContentPartPr>
            <p14:xfrm>
              <a:off x="4475880" y="1049760"/>
              <a:ext cx="6681240" cy="5441400"/>
            </p14:xfrm>
          </p:contentPart>
        </mc:Choice>
        <mc:Fallback xmlns="">
          <p:pic>
            <p:nvPicPr>
              <p:cNvPr id="6" name="Ink 5">
                <a:extLst>
                  <a:ext uri="{FF2B5EF4-FFF2-40B4-BE49-F238E27FC236}">
                    <a16:creationId xmlns:a16="http://schemas.microsoft.com/office/drawing/2014/main" id="{0733E088-5A3D-4450-AF7D-18DF681E02EB}"/>
                  </a:ext>
                </a:extLst>
              </p:cNvPr>
              <p:cNvPicPr/>
              <p:nvPr/>
            </p:nvPicPr>
            <p:blipFill>
              <a:blip r:embed="rId6"/>
              <a:stretch>
                <a:fillRect/>
              </a:stretch>
            </p:blipFill>
            <p:spPr>
              <a:xfrm>
                <a:off x="4466520" y="1040400"/>
                <a:ext cx="6699960" cy="5460120"/>
              </a:xfrm>
              <a:prstGeom prst="rect">
                <a:avLst/>
              </a:prstGeom>
            </p:spPr>
          </p:pic>
        </mc:Fallback>
      </mc:AlternateContent>
    </p:spTree>
    <p:extLst>
      <p:ext uri="{BB962C8B-B14F-4D97-AF65-F5344CB8AC3E}">
        <p14:creationId xmlns:p14="http://schemas.microsoft.com/office/powerpoint/2010/main" val="61800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BD1B-30A0-2A4F-E925-CBDEF3524E95}"/>
              </a:ext>
            </a:extLst>
          </p:cNvPr>
          <p:cNvSpPr>
            <a:spLocks noGrp="1"/>
          </p:cNvSpPr>
          <p:nvPr>
            <p:ph type="title"/>
          </p:nvPr>
        </p:nvSpPr>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.1.5 Least Square Solution Using QR Factorization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2D13A2-F649-E867-4A8D-F312860F2879}"/>
                  </a:ext>
                </a:extLst>
              </p:cNvPr>
              <p:cNvSpPr>
                <a:spLocks noGrp="1"/>
              </p:cNvSpPr>
              <p:nvPr>
                <p:ph idx="1"/>
              </p:nvPr>
            </p:nvSpPr>
            <p:spPr>
              <a:xfrm>
                <a:off x="838200" y="1825625"/>
                <a:ext cx="10515600" cy="4667250"/>
              </a:xfrm>
            </p:spPr>
            <p:txBody>
              <a:bodyPr>
                <a:normAutofit fontScale="92500" lnSpcReduction="20000"/>
              </a:bodyPr>
              <a:lstStyle/>
              <a:p>
                <a:pPr>
                  <a:lnSpc>
                    <a:spcPct val="110000"/>
                  </a:lnSpc>
                </a:pPr>
                <a:r>
                  <a:rPr lang="en-US" sz="2400" dirty="0">
                    <a:latin typeface="Arial" panose="020B0604020202020204" pitchFamily="34" charset="0"/>
                    <a:cs typeface="Arial" panose="020B0604020202020204" pitchFamily="34" charset="0"/>
                  </a:rPr>
                  <a:t>Definition:</a:t>
                </a:r>
              </a:p>
              <a:p>
                <a:pPr lvl="1">
                  <a:lnSpc>
                    <a:spcPct val="110000"/>
                  </a:lnSpc>
                  <a:buFont typeface="Courier New" panose="02070309020205020404" pitchFamily="49" charset="0"/>
                  <a:buChar char="o"/>
                </a:pPr>
                <a:r>
                  <a:rPr lang="en-US" sz="2000" dirty="0">
                    <a:latin typeface="Arial" panose="020B0604020202020204" pitchFamily="34" charset="0"/>
                    <a:ea typeface="Cambria Math" panose="02040503050406030204" pitchFamily="18" charset="0"/>
                    <a:cs typeface="Arial" panose="020B0604020202020204" pitchFamily="34" charset="0"/>
                  </a:rPr>
                  <a:t>Given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Using </a:t>
                </a:r>
                <a14:m>
                  <m:oMath xmlns:m="http://schemas.openxmlformats.org/officeDocument/2006/math">
                    <m:r>
                      <a:rPr lang="en-US" sz="2000" i="1">
                        <a:latin typeface="Cambria Math" panose="02040503050406030204" pitchFamily="18" charset="0"/>
                        <a:ea typeface="Cambria Math" panose="02040503050406030204" pitchFamily="18" charset="0"/>
                      </a:rPr>
                      <m:t>𝑄𝑅</m:t>
                    </m:r>
                  </m:oMath>
                </a14:m>
                <a:r>
                  <a:rPr lang="en-US" sz="2000" dirty="0">
                    <a:latin typeface="Arial" panose="020B0604020202020204" pitchFamily="34" charset="0"/>
                    <a:cs typeface="Arial" panose="020B0604020202020204" pitchFamily="34" charset="0"/>
                  </a:rPr>
                  <a:t> factorization: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𝑄𝑅</m:t>
                    </m:r>
                  </m:oMath>
                </a14:m>
                <a:endParaRPr lang="en-US" sz="2000" dirty="0">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we have:</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multiply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oMath>
                </a14:m>
                <a:r>
                  <a:rPr lang="en-US" sz="2000" dirty="0">
                    <a:latin typeface="Arial" panose="020B0604020202020204" pitchFamily="34" charset="0"/>
                    <a:cs typeface="Arial" panose="020B0604020202020204" pitchFamily="34" charset="0"/>
                    <a:sym typeface="Wingdings" pitchFamily="2" charset="2"/>
                  </a:rPr>
                  <a:t>on both sides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i="1">
                        <a:latin typeface="Cambria Math" panose="02040503050406030204" pitchFamily="18" charset="0"/>
                        <a:ea typeface="Cambria Math" panose="02040503050406030204" pitchFamily="18" charset="0"/>
                      </a:rPr>
                      <m:t>𝑅</m:t>
                    </m:r>
                    <m:r>
                      <a:rPr lang="en-US" sz="2000" b="1" i="1">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a:t>
                </a:r>
              </a:p>
              <a:p>
                <a:pPr>
                  <a:lnSpc>
                    <a:spcPct val="110000"/>
                  </a:lnSpc>
                </a:pPr>
                <a:endParaRPr lang="en-US" sz="16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Explain why </a:t>
                </a:r>
                <a14:m>
                  <m:oMath xmlns:m="http://schemas.openxmlformats.org/officeDocument/2006/math">
                    <m:r>
                      <a:rPr lang="en-US" sz="2400" b="1" i="1" smtClean="0">
                        <a:latin typeface="Cambria Math" panose="02040503050406030204" pitchFamily="18" charset="0"/>
                        <a:ea typeface="Cambria Math" panose="02040503050406030204" pitchFamily="18" charset="0"/>
                      </a:rPr>
                      <m:t>𝒙</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−1</m:t>
                        </m:r>
                      </m:sup>
                    </m:sSup>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𝑇</m:t>
                        </m:r>
                      </m:sup>
                    </m:sSup>
                    <m:r>
                      <a:rPr lang="en-US" sz="2400" b="1" i="1">
                        <a:latin typeface="Cambria Math" panose="02040503050406030204" pitchFamily="18" charset="0"/>
                        <a:ea typeface="Cambria Math" panose="02040503050406030204" pitchFamily="18" charset="0"/>
                      </a:rPr>
                      <m:t>𝒃</m:t>
                    </m:r>
                  </m:oMath>
                </a14:m>
                <a:r>
                  <a:rPr lang="en-US" sz="2400" dirty="0">
                    <a:latin typeface="Arial" panose="020B0604020202020204" pitchFamily="34" charset="0"/>
                    <a:cs typeface="Arial" panose="020B0604020202020204" pitchFamily="34" charset="0"/>
                  </a:rPr>
                  <a:t> is a Least Square solution</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Since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than </a:t>
                </a:r>
                <a14:m>
                  <m:oMath xmlns:m="http://schemas.openxmlformats.org/officeDocument/2006/math">
                    <m:r>
                      <a:rPr lang="en-US" sz="2000" i="1">
                        <a:latin typeface="Cambria Math" panose="02040503050406030204" pitchFamily="18" charset="0"/>
                        <a:ea typeface="Cambria Math" panose="02040503050406030204" pitchFamily="18" charset="0"/>
                      </a:rPr>
                      <m:t>𝐴</m:t>
                    </m:r>
                    <m:r>
                      <a:rPr lang="en-US" sz="2000" b="1" i="1">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𝑄𝑅</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𝑄𝑄</m:t>
                        </m:r>
                      </m:e>
                      <m:sup>
                        <m:r>
                          <a:rPr lang="en-US" sz="2000" i="1">
                            <a:latin typeface="Cambria Math" panose="02040503050406030204" pitchFamily="18" charset="0"/>
                            <a:ea typeface="Cambria Math" panose="02040503050406030204" pitchFamily="18" charset="0"/>
                          </a:rPr>
                          <m:t>𝑇</m:t>
                        </m:r>
                      </m:sup>
                    </m:sSup>
                    <m:r>
                      <a:rPr lang="en-US" sz="2000" b="1" i="1">
                        <a:latin typeface="Cambria Math" panose="02040503050406030204" pitchFamily="18" charset="0"/>
                        <a:ea typeface="Cambria Math" panose="02040503050406030204" pitchFamily="18" charset="0"/>
                      </a:rPr>
                      <m:t>𝒃</m:t>
                    </m:r>
                    <m:r>
                      <a:rPr lang="en-US" sz="2000" b="1"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ea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𝒃</m:t>
                        </m:r>
                      </m:e>
                    </m:acc>
                  </m:oMath>
                </a14:m>
                <a:r>
                  <a:rPr lang="en-US" sz="2000" dirty="0">
                    <a:latin typeface="Arial" panose="020B0604020202020204" pitchFamily="34" charset="0"/>
                    <a:cs typeface="Arial" panose="020B0604020202020204" pitchFamily="34" charset="0"/>
                  </a:rPr>
                  <a:t> (Orthogonal Projection of </a:t>
                </a:r>
                <a14:m>
                  <m:oMath xmlns:m="http://schemas.openxmlformats.org/officeDocument/2006/math">
                    <m:r>
                      <a:rPr lang="en-US" sz="2000" b="1" i="1">
                        <a:latin typeface="Cambria Math" panose="02040503050406030204" pitchFamily="18" charset="0"/>
                        <a:ea typeface="Cambria Math" panose="02040503050406030204" pitchFamily="18" charset="0"/>
                      </a:rPr>
                      <m:t>𝒃</m:t>
                    </m:r>
                  </m:oMath>
                </a14:m>
                <a:r>
                  <a:rPr lang="en-US" sz="2000" dirty="0">
                    <a:latin typeface="Arial" panose="020B0604020202020204" pitchFamily="34" charset="0"/>
                    <a:cs typeface="Arial" panose="020B0604020202020204" pitchFamily="34" charset="0"/>
                  </a:rPr>
                  <a:t> onto column space of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Recall: </a:t>
                </a:r>
                <a14:m>
                  <m:oMath xmlns:m="http://schemas.openxmlformats.org/officeDocument/2006/math">
                    <m:r>
                      <a:rPr lang="en-US" sz="2000" i="1" smtClean="0">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is orthonormal. Col (</a:t>
                </a:r>
                <a14:m>
                  <m:oMath xmlns:m="http://schemas.openxmlformats.org/officeDocument/2006/math">
                    <m:r>
                      <a:rPr lang="en-US" sz="2000" i="1">
                        <a:latin typeface="Cambria Math" panose="02040503050406030204" pitchFamily="18" charset="0"/>
                        <a:ea typeface="Cambria Math" panose="02040503050406030204" pitchFamily="18" charset="0"/>
                      </a:rPr>
                      <m:t>𝑄</m:t>
                    </m:r>
                  </m:oMath>
                </a14:m>
                <a:r>
                  <a:rPr lang="en-US" sz="2000" dirty="0">
                    <a:latin typeface="Arial" panose="020B0604020202020204" pitchFamily="34" charset="0"/>
                    <a:cs typeface="Arial" panose="020B0604020202020204" pitchFamily="34" charset="0"/>
                  </a:rPr>
                  <a:t>) spans the same subspace </a:t>
                </a:r>
                <a14:m>
                  <m:oMath xmlns:m="http://schemas.openxmlformats.org/officeDocument/2006/math">
                    <m:r>
                      <a:rPr lang="en-US" sz="2000" b="0" i="1" smtClean="0">
                        <a:latin typeface="Cambria Math" panose="02040503050406030204" pitchFamily="18" charset="0"/>
                        <a:cs typeface="Arial" panose="020B0604020202020204" pitchFamily="34" charset="0"/>
                      </a:rPr>
                      <m:t>𝑊</m:t>
                    </m:r>
                  </m:oMath>
                </a14:m>
                <a:r>
                  <a:rPr lang="en-US" sz="2000" dirty="0">
                    <a:latin typeface="Arial" panose="020B0604020202020204" pitchFamily="34" charset="0"/>
                    <a:cs typeface="Arial" panose="020B0604020202020204" pitchFamily="34" charset="0"/>
                  </a:rPr>
                  <a:t> as Col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oMath>
                </a14:m>
                <a:r>
                  <a:rPr lang="en-US" sz="2000" dirty="0">
                    <a:latin typeface="Arial" panose="020B0604020202020204" pitchFamily="34" charset="0"/>
                    <a:cs typeface="Arial" panose="020B0604020202020204" pitchFamily="34" charset="0"/>
                  </a:rPr>
                  <a:t>)</a:t>
                </a:r>
              </a:p>
              <a:p>
                <a:pPr lvl="1">
                  <a:lnSpc>
                    <a:spcPct val="110000"/>
                  </a:lnSpc>
                  <a:buFont typeface="Courier New" panose="02070309020205020404" pitchFamily="49" charset="0"/>
                  <a:buChar char="o"/>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b="1" i="1" smtClean="0">
                        <a:latin typeface="Cambria Math" panose="02040503050406030204" pitchFamily="18" charset="0"/>
                        <a:ea typeface="Cambria Math" panose="02040503050406030204" pitchFamily="18" charset="0"/>
                      </a:rPr>
                      <m:t>𝒙</m:t>
                    </m:r>
                  </m:oMath>
                </a14:m>
                <a:r>
                  <a:rPr lang="en-US" sz="2000" dirty="0">
                    <a:latin typeface="Arial" panose="020B0604020202020204" pitchFamily="34" charset="0"/>
                    <a:cs typeface="Arial" panose="020B0604020202020204" pitchFamily="34" charset="0"/>
                  </a:rPr>
                  <a:t> is the least square solution. </a:t>
                </a:r>
              </a:p>
              <a:p>
                <a:pPr>
                  <a:lnSpc>
                    <a:spcPct val="110000"/>
                  </a:lnSpc>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a:lnSpc>
                    <a:spcPct val="110000"/>
                  </a:lnSpc>
                  <a:buFont typeface="Courier New" panose="02070309020205020404" pitchFamily="49" charset="0"/>
                  <a:buChar char="o"/>
                </a:pP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𝐴</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is sensitive to small errors, so QR method is often used. </a:t>
                </a:r>
              </a:p>
              <a:p>
                <a:pPr>
                  <a:lnSpc>
                    <a:spcPct val="110000"/>
                  </a:lnSpc>
                </a:pPr>
                <a:endParaRPr lang="en-US" sz="24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5D2D13A2-F649-E867-4A8D-F312860F287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724" t="-1355" b="-8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8032C3-42AC-0D48-6FB7-B7339315F579}"/>
              </a:ext>
            </a:extLst>
          </p:cNvPr>
          <p:cNvSpPr>
            <a:spLocks noGrp="1"/>
          </p:cNvSpPr>
          <p:nvPr>
            <p:ph type="sldNum" sz="quarter" idx="12"/>
          </p:nvPr>
        </p:nvSpPr>
        <p:spPr/>
        <p:txBody>
          <a:bodyPr/>
          <a:lstStyle/>
          <a:p>
            <a:fld id="{753F1077-7B91-4D11-8473-7F9D495CD0E2}" type="slidenum">
              <a:rPr lang="en-SG" smtClean="0"/>
              <a:t>19</a:t>
            </a:fld>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32238B-064C-FA75-90C6-1DF73328B06B}"/>
                  </a:ext>
                </a:extLst>
              </p:cNvPr>
              <p:cNvSpPr txBox="1"/>
              <p:nvPr/>
            </p:nvSpPr>
            <p:spPr>
              <a:xfrm>
                <a:off x="4386649" y="1207750"/>
                <a:ext cx="8007177" cy="1100814"/>
              </a:xfrm>
              <a:prstGeom prst="rect">
                <a:avLst/>
              </a:prstGeom>
              <a:noFill/>
            </p:spPr>
            <p:txBody>
              <a:bodyPr wrap="square">
                <a:spAutoFit/>
              </a:bodyPr>
              <a:lstStyle/>
              <a:p>
                <a:pPr marL="457200" lvl="1" indent="0">
                  <a:lnSpc>
                    <a:spcPct val="110000"/>
                  </a:lnSpc>
                  <a:buNone/>
                </a:pPr>
                <a:r>
                  <a:rPr lang="en-US" sz="1400" dirty="0">
                    <a:latin typeface="Arial" panose="020B0604020202020204" pitchFamily="34" charset="0"/>
                    <a:cs typeface="Arial" panose="020B0604020202020204" pitchFamily="34" charset="0"/>
                  </a:rPr>
                  <a:t>Recall:  </a:t>
                </a: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𝒚</m:t>
                            </m:r>
                          </m:e>
                        </m:acc>
                        <m:r>
                          <a:rPr lang="en-US" sz="1400" b="0" i="1" smtClean="0">
                            <a:latin typeface="Cambria Math" panose="02040503050406030204" pitchFamily="18" charset="0"/>
                          </a:rPr>
                          <m:t>=</m:t>
                        </m:r>
                        <m:r>
                          <a:rPr lang="en-US" sz="1400" b="0" i="1" smtClean="0">
                            <a:latin typeface="Cambria Math" panose="02040503050406030204" pitchFamily="18" charset="0"/>
                          </a:rPr>
                          <m:t>𝑃𝑟𝑜𝑗</m:t>
                        </m:r>
                      </m:e>
                      <m:sub>
                        <m:r>
                          <a:rPr lang="en-US" sz="1400" b="0" i="1" smtClean="0">
                            <a:latin typeface="Cambria Math" panose="02040503050406030204" pitchFamily="18" charset="0"/>
                          </a:rPr>
                          <m:t>𝑤</m:t>
                        </m:r>
                      </m:sub>
                    </m:sSub>
                    <m:r>
                      <a:rPr lang="en-US" sz="1400" b="1" i="1">
                        <a:latin typeface="Cambria Math" panose="02040503050406030204" pitchFamily="18" charset="0"/>
                      </a:rPr>
                      <m:t>𝒚</m:t>
                    </m:r>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r>
                      <a:rPr lang="en-US" sz="1400" b="1" i="1">
                        <a:latin typeface="Cambria Math" panose="02040503050406030204" pitchFamily="18" charset="0"/>
                      </a:rPr>
                      <m:t>𝒚</m:t>
                    </m:r>
                    <m:r>
                      <a:rPr lang="en-US" sz="1400" b="1"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i="1">
                        <a:latin typeface="Cambria Math" panose="02040503050406030204" pitchFamily="18" charset="0"/>
                      </a:rPr>
                      <m:t> </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oMath>
                </a14:m>
                <a:endParaRPr lang="en-US" sz="1400" dirty="0">
                  <a:latin typeface="Arial" panose="020B0604020202020204" pitchFamily="34" charset="0"/>
                  <a:cs typeface="Arial" panose="020B0604020202020204" pitchFamily="34" charset="0"/>
                </a:endParaRPr>
              </a:p>
              <a:p>
                <a:pPr marL="457200" lvl="1" indent="0">
                  <a:lnSpc>
                    <a:spcPct val="110000"/>
                  </a:lnSpc>
                  <a:buNone/>
                </a:pPr>
                <a:r>
                  <a:rPr lang="en-US" sz="1400" dirty="0">
                    <a:latin typeface="Arial" panose="020B0604020202020204" pitchFamily="34" charset="0"/>
                    <a:cs typeface="Arial" panose="020B0604020202020204" pitchFamily="34" charset="0"/>
                  </a:rPr>
                  <a:t>	</a:t>
                </a:r>
                <a:r>
                  <a:rPr lang="en-US" sz="1400" b="0" dirty="0"/>
                  <a:t> </a:t>
                </a:r>
                <a14:m>
                  <m:oMath xmlns:m="http://schemas.openxmlformats.org/officeDocument/2006/math">
                    <m:r>
                      <a:rPr lang="en-US" sz="1400" b="0" i="1" smtClean="0">
                        <a:latin typeface="Cambria Math" panose="02040503050406030204" pitchFamily="18" charset="0"/>
                      </a:rPr>
                      <m:t>=</m:t>
                    </m:r>
                  </m:oMath>
                </a14:m>
                <a:r>
                  <a:rPr lang="en-US" sz="1400" b="1" dirty="0"/>
                  <a:t> </a:t>
                </a:r>
                <a14:m>
                  <m:oMath xmlns:m="http://schemas.openxmlformats.org/officeDocument/2006/math">
                    <m:r>
                      <a:rPr lang="en-US" sz="1400" b="1" i="0" smtClean="0">
                        <a:latin typeface="Cambria Math" panose="02040503050406030204" pitchFamily="18" charset="0"/>
                      </a:rPr>
                      <m:t>(</m:t>
                    </m:r>
                    <m:sSup>
                      <m:sSupPr>
                        <m:ctrlPr>
                          <a:rPr lang="en-US" sz="1400" b="1" i="1" smtClean="0">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b="0" i="1" smtClean="0">
                            <a:latin typeface="Cambria Math" panose="02040503050406030204" pitchFamily="18" charset="0"/>
                          </a:rPr>
                          <m:t>𝑇</m:t>
                        </m:r>
                      </m:sup>
                    </m:sSup>
                    <m:r>
                      <a:rPr lang="en-US" sz="1400" b="1" i="1" smtClean="0">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m:t>
                    </m:r>
                  </m:oMath>
                </a14:m>
                <a:r>
                  <a:rPr lang="en-US" sz="1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SG"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14:m>
                  <m:oMath xmlns:m="http://schemas.openxmlformats.org/officeDocument/2006/math">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r>
                      <a:rPr lang="en-US" sz="1400" b="0" i="1" smtClean="0">
                        <a:latin typeface="Cambria Math" panose="02040503050406030204" pitchFamily="18" charset="0"/>
                      </a:rPr>
                      <m:t>= </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sup>
                                  <m:r>
                                    <a:rPr lang="en-US" sz="1400" i="1">
                                      <a:latin typeface="Cambria Math" panose="02040503050406030204" pitchFamily="18" charset="0"/>
                                    </a:rPr>
                                    <m:t>𝑇</m:t>
                                  </m:r>
                                </m:sup>
                              </m:sSup>
                              <m:r>
                                <a:rPr lang="en-US" sz="1400" b="1" i="1">
                                  <a:latin typeface="Cambria Math" panose="02040503050406030204" pitchFamily="18" charset="0"/>
                                </a:rPr>
                                <m:t>𝒚</m:t>
                              </m:r>
                            </m:e>
                          </m:mr>
                        </m:m>
                      </m:e>
                    </m:d>
                    <m:r>
                      <a:rPr lang="en-US" sz="1400" b="0" i="1" smtClean="0">
                        <a:latin typeface="Cambria Math" panose="02040503050406030204" pitchFamily="18" charset="0"/>
                      </a:rPr>
                      <m:t>=</m:t>
                    </m:r>
                  </m:oMath>
                </a14:m>
                <a:r>
                  <a:rPr lang="en-US" sz="1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𝑝</m:t>
                            </m:r>
                          </m:sub>
                        </m:sSub>
                      </m:e>
                    </m:d>
                  </m:oMath>
                </a14:m>
                <a:r>
                  <a:rPr lang="en-US" sz="1400" dirty="0"/>
                  <a:t> </a:t>
                </a:r>
                <a14:m>
                  <m:oMath xmlns:m="http://schemas.openxmlformats.org/officeDocument/2006/math">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i="1">
                                          <a:latin typeface="Cambria Math" panose="02040503050406030204" pitchFamily="18" charset="0"/>
                                        </a:rPr>
                                        <m:t>1</m:t>
                                      </m:r>
                                    </m:sub>
                                  </m:sSub>
                                </m:e>
                                <m:sup>
                                  <m:r>
                                    <a:rPr lang="en-US" sz="1400" i="1">
                                      <a:latin typeface="Cambria Math" panose="02040503050406030204" pitchFamily="18" charset="0"/>
                                    </a:rPr>
                                    <m:t>𝑇</m:t>
                                  </m:r>
                                </m:sup>
                              </m:sSup>
                            </m:e>
                          </m:mr>
                          <m:mr>
                            <m:e>
                              <m:r>
                                <a:rPr lang="en-US" sz="1400" i="1">
                                  <a:latin typeface="Cambria Math" panose="02040503050406030204" pitchFamily="18" charset="0"/>
                                  <a:ea typeface="Cambria Math" panose="02040503050406030204" pitchFamily="18" charset="0"/>
                                </a:rPr>
                                <m:t>⋮</m:t>
                              </m:r>
                            </m:e>
                          </m:mr>
                          <m:mr>
                            <m:e>
                              <m:sSup>
                                <m:sSupPr>
                                  <m:ctrlPr>
                                    <a:rPr lang="en-US" sz="1400" b="1" i="1">
                                      <a:latin typeface="Cambria Math" panose="02040503050406030204" pitchFamily="18" charset="0"/>
                                    </a:rPr>
                                  </m:ctrlPr>
                                </m:sSupPr>
                                <m:e>
                                  <m:sSub>
                                    <m:sSubPr>
                                      <m:ctrlPr>
                                        <a:rPr lang="en-US" sz="1400" i="1">
                                          <a:latin typeface="Cambria Math" panose="02040503050406030204" pitchFamily="18" charset="0"/>
                                        </a:rPr>
                                      </m:ctrlPr>
                                    </m:sSubPr>
                                    <m:e>
                                      <m:r>
                                        <a:rPr lang="en-US" sz="1400" b="1" i="1">
                                          <a:latin typeface="Cambria Math" panose="02040503050406030204" pitchFamily="18" charset="0"/>
                                        </a:rPr>
                                        <m:t>𝒖</m:t>
                                      </m:r>
                                    </m:e>
                                    <m:sub>
                                      <m:r>
                                        <a:rPr lang="en-US" sz="1400" b="0" i="1" smtClean="0">
                                          <a:latin typeface="Cambria Math" panose="02040503050406030204" pitchFamily="18" charset="0"/>
                                        </a:rPr>
                                        <m:t>𝑝</m:t>
                                      </m:r>
                                    </m:sub>
                                  </m:sSub>
                                </m:e>
                                <m:sup>
                                  <m:r>
                                    <a:rPr lang="en-US" sz="1400" i="1">
                                      <a:latin typeface="Cambria Math" panose="02040503050406030204" pitchFamily="18" charset="0"/>
                                    </a:rPr>
                                    <m:t>𝑇</m:t>
                                  </m:r>
                                </m:sup>
                              </m:sSup>
                            </m:e>
                          </m:mr>
                        </m:m>
                      </m:e>
                    </m:d>
                  </m:oMath>
                </a14:m>
                <a:r>
                  <a:rPr lang="en-US" sz="1400" b="1" dirty="0"/>
                  <a:t> </a:t>
                </a:r>
                <a14:m>
                  <m:oMath xmlns:m="http://schemas.openxmlformats.org/officeDocument/2006/math">
                    <m:r>
                      <a:rPr lang="en-US" sz="1400" b="1" i="1" smtClean="0">
                        <a:latin typeface="Cambria Math" panose="02040503050406030204" pitchFamily="18" charset="0"/>
                      </a:rPr>
                      <m:t>𝒚</m:t>
                    </m:r>
                    <m:r>
                      <a:rPr lang="en-US" sz="1400" b="1"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𝑈𝑈</m:t>
                        </m:r>
                      </m:e>
                      <m:sup>
                        <m:r>
                          <a:rPr lang="en-US" sz="1400" i="1">
                            <a:latin typeface="Cambria Math" panose="02040503050406030204" pitchFamily="18" charset="0"/>
                          </a:rPr>
                          <m:t>𝑇</m:t>
                        </m:r>
                      </m:sup>
                    </m:sSup>
                    <m:r>
                      <a:rPr lang="en-US" sz="1400" b="1" i="1" smtClean="0">
                        <a:latin typeface="Cambria Math" panose="02040503050406030204" pitchFamily="18" charset="0"/>
                      </a:rPr>
                      <m:t>𝒚</m:t>
                    </m:r>
                  </m:oMath>
                </a14:m>
                <a:endParaRPr lang="en-US" sz="1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1132238B-064C-FA75-90C6-1DF73328B06B}"/>
                  </a:ext>
                </a:extLst>
              </p:cNvPr>
              <p:cNvSpPr txBox="1">
                <a:spLocks noRot="1" noChangeAspect="1" noMove="1" noResize="1" noEditPoints="1" noAdjustHandles="1" noChangeArrowheads="1" noChangeShapeType="1" noTextEdit="1"/>
              </p:cNvSpPr>
              <p:nvPr/>
            </p:nvSpPr>
            <p:spPr>
              <a:xfrm>
                <a:off x="4386649" y="1207750"/>
                <a:ext cx="8007177" cy="11008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D95E0E3-9ECC-405B-A928-A1D5B3CB280E}"/>
                  </a:ext>
                </a:extLst>
              </p14:cNvPr>
              <p14:cNvContentPartPr/>
              <p14:nvPr/>
            </p14:nvContentPartPr>
            <p14:xfrm>
              <a:off x="1138320" y="1230840"/>
              <a:ext cx="10989720" cy="5093280"/>
            </p14:xfrm>
          </p:contentPart>
        </mc:Choice>
        <mc:Fallback xmlns="">
          <p:pic>
            <p:nvPicPr>
              <p:cNvPr id="5" name="Ink 4">
                <a:extLst>
                  <a:ext uri="{FF2B5EF4-FFF2-40B4-BE49-F238E27FC236}">
                    <a16:creationId xmlns:a16="http://schemas.microsoft.com/office/drawing/2014/main" id="{8D95E0E3-9ECC-405B-A928-A1D5B3CB280E}"/>
                  </a:ext>
                </a:extLst>
              </p:cNvPr>
              <p:cNvPicPr/>
              <p:nvPr/>
            </p:nvPicPr>
            <p:blipFill>
              <a:blip r:embed="rId5"/>
              <a:stretch>
                <a:fillRect/>
              </a:stretch>
            </p:blipFill>
            <p:spPr>
              <a:xfrm>
                <a:off x="1128960" y="1221480"/>
                <a:ext cx="11008440" cy="5112000"/>
              </a:xfrm>
              <a:prstGeom prst="rect">
                <a:avLst/>
              </a:prstGeom>
            </p:spPr>
          </p:pic>
        </mc:Fallback>
      </mc:AlternateContent>
    </p:spTree>
    <p:extLst>
      <p:ext uri="{BB962C8B-B14F-4D97-AF65-F5344CB8AC3E}">
        <p14:creationId xmlns:p14="http://schemas.microsoft.com/office/powerpoint/2010/main" val="307267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DE2C-221C-4578-9D05-C7BF592C689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Quiz 2 and Exam:</a:t>
            </a:r>
          </a:p>
        </p:txBody>
      </p:sp>
      <p:sp>
        <p:nvSpPr>
          <p:cNvPr id="3" name="Content Placeholder 2">
            <a:extLst>
              <a:ext uri="{FF2B5EF4-FFF2-40B4-BE49-F238E27FC236}">
                <a16:creationId xmlns:a16="http://schemas.microsoft.com/office/drawing/2014/main" id="{F8AAF286-247C-432D-9BBC-83901A797303}"/>
              </a:ext>
            </a:extLst>
          </p:cNvPr>
          <p:cNvSpPr>
            <a:spLocks noGrp="1"/>
          </p:cNvSpPr>
          <p:nvPr>
            <p:ph idx="1"/>
          </p:nvPr>
        </p:nvSpPr>
        <p:spPr/>
        <p:txBody>
          <a:bodyPr>
            <a:normAutofit fontScale="92500" lnSpcReduction="10000"/>
          </a:bodyPr>
          <a:lstStyle/>
          <a:p>
            <a:pPr marL="514350" indent="-514350">
              <a:lnSpc>
                <a:spcPct val="110000"/>
              </a:lnSpc>
              <a:spcBef>
                <a:spcPts val="0"/>
              </a:spcBef>
              <a:buAutoNum type="arabicPeriod"/>
            </a:pPr>
            <a:r>
              <a:rPr lang="en-US" b="1" dirty="0">
                <a:latin typeface="Arial" panose="020B0604020202020204" pitchFamily="34" charset="0"/>
                <a:cs typeface="Arial" panose="020B0604020202020204" pitchFamily="34" charset="0"/>
              </a:rPr>
              <a:t>Quiz 2 </a:t>
            </a:r>
          </a:p>
          <a:p>
            <a:pPr marL="0" indent="0">
              <a:lnSpc>
                <a:spcPct val="110000"/>
              </a:lnSpc>
              <a:spcBef>
                <a:spcPts val="0"/>
              </a:spcBef>
              <a:buNone/>
            </a:pPr>
            <a:r>
              <a:rPr lang="en-US" b="1" dirty="0">
                <a:latin typeface="Arial" panose="020B0604020202020204" pitchFamily="34" charset="0"/>
                <a:cs typeface="Arial" panose="020B0604020202020204" pitchFamily="34" charset="0"/>
              </a:rPr>
              <a:t>- Coverage :</a:t>
            </a:r>
            <a:r>
              <a:rPr lang="en-US" dirty="0">
                <a:latin typeface="Arial" panose="020B0604020202020204" pitchFamily="34" charset="0"/>
                <a:cs typeface="Arial" panose="020B0604020202020204" pitchFamily="34" charset="0"/>
              </a:rPr>
              <a:t>  Ch 6 ,7, 8</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Time/Date</a:t>
            </a:r>
            <a:r>
              <a:rPr lang="en-US" dirty="0">
                <a:latin typeface="Arial" panose="020B0604020202020204" pitchFamily="34" charset="0"/>
                <a:cs typeface="Arial" panose="020B0604020202020204" pitchFamily="34" charset="0"/>
              </a:rPr>
              <a:t>: Week 13, last lecture time (10:30-11.20am, 17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April 2024)</a:t>
            </a:r>
          </a:p>
          <a:p>
            <a:pPr marL="0" indent="0">
              <a:lnSpc>
                <a:spcPct val="110000"/>
              </a:lnSpc>
              <a:spcBef>
                <a:spcPts val="0"/>
              </a:spcBef>
              <a:buNone/>
            </a:pP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b="1" dirty="0">
                <a:latin typeface="Arial" panose="020B0604020202020204" pitchFamily="34" charset="0"/>
                <a:cs typeface="Arial" panose="020B0604020202020204" pitchFamily="34" charset="0"/>
              </a:rPr>
              <a:t>2. Final Exam</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Coverage </a:t>
            </a:r>
            <a:r>
              <a:rPr lang="en-US" dirty="0">
                <a:latin typeface="Arial" panose="020B0604020202020204" pitchFamily="34" charset="0"/>
                <a:cs typeface="Arial" panose="020B0604020202020204" pitchFamily="34" charset="0"/>
              </a:rPr>
              <a:t>: Ch 6, 7, 8 (Q3 &amp; Q4)</a:t>
            </a:r>
          </a:p>
          <a:p>
            <a:pPr marL="0" indent="0">
              <a:lnSpc>
                <a:spcPct val="110000"/>
              </a:lnSpc>
              <a:spcBef>
                <a:spcPts val="0"/>
              </a:spcBef>
              <a:buNone/>
            </a:pP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Date/Time</a:t>
            </a:r>
            <a:r>
              <a:rPr lang="en-US" dirty="0">
                <a:latin typeface="Arial" panose="020B0604020202020204" pitchFamily="34" charset="0"/>
                <a:cs typeface="Arial" panose="020B0604020202020204" pitchFamily="34" charset="0"/>
              </a:rPr>
              <a:t>: 2 May 2024 (Thursday),	 1.00-3.00pm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nSpc>
                <a:spcPct val="110000"/>
              </a:lnSpc>
              <a:spcBef>
                <a:spcPts val="0"/>
              </a:spcBef>
              <a:buNone/>
            </a:pPr>
            <a:r>
              <a:rPr lang="en-US" dirty="0">
                <a:latin typeface="Arial" panose="020B0604020202020204" pitchFamily="34" charset="0"/>
                <a:cs typeface="Arial" panose="020B0604020202020204" pitchFamily="34" charset="0"/>
              </a:rPr>
              <a:t>(Ch 9 will not be tested)</a:t>
            </a:r>
          </a:p>
          <a:p>
            <a:pPr marL="514350" indent="-514350">
              <a:lnSpc>
                <a:spcPct val="110000"/>
              </a:lnSpc>
              <a:spcBef>
                <a:spcPts val="0"/>
              </a:spcBef>
              <a:buAutoNum type="arabicParen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5886FCD-4E1C-404C-91C9-B079CBE7506A}"/>
              </a:ext>
            </a:extLst>
          </p:cNvPr>
          <p:cNvSpPr>
            <a:spLocks noGrp="1"/>
          </p:cNvSpPr>
          <p:nvPr>
            <p:ph type="sldNum" sz="quarter" idx="12"/>
          </p:nvPr>
        </p:nvSpPr>
        <p:spPr/>
        <p:txBody>
          <a:bodyPr/>
          <a:lstStyle/>
          <a:p>
            <a:fld id="{753F1077-7B91-4D11-8473-7F9D495CD0E2}" type="slidenum">
              <a:rPr lang="en-SG" smtClean="0"/>
              <a:t>2</a:t>
            </a:fld>
            <a:endParaRPr lang="en-SG"/>
          </a:p>
        </p:txBody>
      </p:sp>
    </p:spTree>
    <p:extLst>
      <p:ext uri="{BB962C8B-B14F-4D97-AF65-F5344CB8AC3E}">
        <p14:creationId xmlns:p14="http://schemas.microsoft.com/office/powerpoint/2010/main" val="23352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A164E-C8FF-48A4-2A5E-CC289B350F93}"/>
                  </a:ext>
                </a:extLst>
              </p:cNvPr>
              <p:cNvSpPr>
                <a:spLocks noGrp="1"/>
              </p:cNvSpPr>
              <p:nvPr>
                <p:ph idx="1"/>
              </p:nvPr>
            </p:nvSpPr>
            <p:spPr>
              <a:xfrm>
                <a:off x="519350" y="1507524"/>
                <a:ext cx="8402229" cy="5213951"/>
              </a:xfrm>
            </p:spPr>
            <p:txBody>
              <a:bodyPr>
                <a:normAutofit fontScale="92500" lnSpcReduction="20000"/>
              </a:bodyPr>
              <a:lstStyle/>
              <a:p>
                <a:pPr>
                  <a:lnSpc>
                    <a:spcPct val="120000"/>
                  </a:lnSpc>
                </a:pPr>
                <a:r>
                  <a:rPr lang="en-US" sz="1800" dirty="0">
                    <a:latin typeface="Arial" panose="020B0604020202020204" pitchFamily="34" charset="0"/>
                    <a:cs typeface="Arial" panose="020B0604020202020204" pitchFamily="34" charset="0"/>
                  </a:rPr>
                  <a:t>Least Square method is used to find a linear regression (linear curve fitting) – try to find a line which fits the discrete data points</a:t>
                </a:r>
              </a:p>
              <a:p>
                <a:pPr marL="457200" lvl="1" indent="0">
                  <a:lnSpc>
                    <a:spcPct val="120000"/>
                  </a:lnSpc>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𝑥</m:t>
                      </m:r>
                    </m:oMath>
                  </m:oMathPara>
                </a14:m>
                <a:endParaRPr lang="en-US" sz="1600" dirty="0">
                  <a:latin typeface="Arial" panose="020B0604020202020204" pitchFamily="34" charset="0"/>
                  <a:cs typeface="Arial" panose="020B0604020202020204" pitchFamily="34" charset="0"/>
                </a:endParaRPr>
              </a:p>
              <a:p>
                <a:pPr marL="457200" lvl="1" indent="0">
                  <a:lnSpc>
                    <a:spcPct val="120000"/>
                  </a:lnSpc>
                  <a:buNone/>
                </a:pPr>
                <a:r>
                  <a:rPr lang="en-US" sz="1600" dirty="0">
                    <a:latin typeface="Arial" panose="020B0604020202020204" pitchFamily="34" charset="0"/>
                    <a:cs typeface="Arial" panose="020B0604020202020204" pitchFamily="34" charset="0"/>
                  </a:rPr>
                  <a:t>such that </a:t>
                </a:r>
                <a14:m>
                  <m:oMath xmlns:m="http://schemas.openxmlformats.org/officeDocument/2006/math">
                    <m:nary>
                      <m:naryPr>
                        <m:chr m:val="∑"/>
                        <m:subHide m:val="on"/>
                        <m:supHide m:val="on"/>
                        <m:ctrlPr>
                          <a:rPr lang="en-US" sz="1600" b="0" i="1" smtClean="0">
                            <a:latin typeface="Cambria Math" panose="02040503050406030204" pitchFamily="18" charset="0"/>
                            <a:ea typeface="Cambria Math" panose="02040503050406030204" pitchFamily="18" charset="0"/>
                          </a:rPr>
                        </m:ctrlPr>
                      </m:naryPr>
                      <m:sub/>
                      <m:sup/>
                      <m:e>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e>
                    </m:nary>
                  </m:oMath>
                </a14:m>
                <a:r>
                  <a:rPr lang="en-US" sz="1600" dirty="0">
                    <a:latin typeface="Arial" panose="020B0604020202020204" pitchFamily="34" charset="0"/>
                    <a:cs typeface="Arial" panose="020B0604020202020204" pitchFamily="34" charset="0"/>
                  </a:rPr>
                  <a:t> is minimal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𝑦</m:t>
                            </m:r>
                          </m:e>
                        </m:acc>
                      </m:e>
                      <m:sub>
                        <m:r>
                          <a:rPr lang="en-US" sz="1600" i="1">
                            <a:latin typeface="Cambria Math" panose="02040503050406030204" pitchFamily="18" charset="0"/>
                            <a:ea typeface="Cambria Math" panose="02040503050406030204" pitchFamily="18" charset="0"/>
                          </a:rPr>
                          <m:t>𝑖</m:t>
                        </m:r>
                      </m:sub>
                    </m:sSub>
                  </m:oMath>
                </a14:m>
                <a:r>
                  <a:rPr lang="en-US" sz="1600" dirty="0">
                    <a:latin typeface="Arial" panose="020B0604020202020204" pitchFamily="34" charset="0"/>
                    <a:cs typeface="Arial" panose="020B0604020202020204" pitchFamily="34" charset="0"/>
                  </a:rPr>
                  <a:t>is the estimated value from the linear equation </a:t>
                </a:r>
                <a14:m>
                  <m:oMath xmlns:m="http://schemas.openxmlformats.org/officeDocument/2006/math">
                    <m:r>
                      <a:rPr lang="en-US"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𝑥</m:t>
                    </m:r>
                  </m:oMath>
                </a14:m>
                <a:r>
                  <a:rPr lang="en-US" sz="1600" dirty="0">
                    <a:latin typeface="Arial" panose="020B0604020202020204" pitchFamily="34" charset="0"/>
                    <a:cs typeface="Arial" panose="020B0604020202020204" pitchFamily="34" charset="0"/>
                  </a:rPr>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latin typeface="Arial" panose="020B0604020202020204" pitchFamily="34" charset="0"/>
                    <a:cs typeface="Arial" panose="020B0604020202020204" pitchFamily="34" charset="0"/>
                  </a:rPr>
                  <a:t> called regression coefficients)</a:t>
                </a:r>
              </a:p>
              <a:p>
                <a:pPr>
                  <a:lnSpc>
                    <a:spcPct val="120000"/>
                  </a:lnSpc>
                </a:pPr>
                <a:r>
                  <a:rPr lang="en-US" sz="1800" dirty="0">
                    <a:latin typeface="Arial" panose="020B0604020202020204" pitchFamily="34" charset="0"/>
                    <a:cs typeface="Arial" panose="020B0604020202020204" pitchFamily="34" charset="0"/>
                  </a:rPr>
                  <a:t> Solution:</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Given </a:t>
                </a:r>
                <a14:m>
                  <m:oMath xmlns:m="http://schemas.openxmlformats.org/officeDocument/2006/math">
                    <m:r>
                      <a:rPr lang="en-US" sz="1600" b="0" i="1" smtClean="0">
                        <a:latin typeface="Cambria Math" panose="02040503050406030204" pitchFamily="18" charset="0"/>
                        <a:ea typeface="Cambria Math" panose="02040503050406030204" pitchFamily="18" charset="0"/>
                      </a:rPr>
                      <m:t>𝑛</m:t>
                    </m:r>
                  </m:oMath>
                </a14:m>
                <a:r>
                  <a:rPr lang="en-US" sz="1600" dirty="0">
                    <a:latin typeface="Arial" panose="020B0604020202020204" pitchFamily="34" charset="0"/>
                    <a:cs typeface="Arial" panose="020B0604020202020204" pitchFamily="34" charset="0"/>
                  </a:rPr>
                  <a:t> data points, the system equations are:</a:t>
                </a:r>
                <a:r>
                  <a:rPr lang="en-US" sz="1600" dirty="0">
                    <a:latin typeface="Arial" panose="020B0604020202020204" pitchFamily="34" charset="0"/>
                    <a:ea typeface="Cambria Math" panose="02040503050406030204" pitchFamily="18" charset="0"/>
                    <a:cs typeface="Arial" panose="020B0604020202020204" pitchFamily="34" charset="0"/>
                  </a:rPr>
                  <a:t> </a:t>
                </a:r>
              </a:p>
              <a:p>
                <a:pPr marL="457200" lvl="1" indent="0">
                  <a:lnSpc>
                    <a:spcPct val="120000"/>
                  </a:lnSpc>
                  <a:buNone/>
                </a:pPr>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e>
                      </m:mr>
                      <m:mr>
                        <m:e>
                          <m:r>
                            <a:rPr lang="en-US" sz="1600" i="1" smtClean="0">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Sub>
                        </m:e>
                      </m:mr>
                    </m:m>
                    <m:r>
                      <a:rPr lang="en-US" sz="1600" i="1">
                        <a:latin typeface="Cambria Math" panose="02040503050406030204" pitchFamily="18" charset="0"/>
                        <a:ea typeface="Cambria Math" panose="02040503050406030204" pitchFamily="18" charset="0"/>
                      </a:rPr>
                      <m:t> </m:t>
                    </m:r>
                  </m:oMath>
                </a14:m>
                <a:r>
                  <a:rPr lang="en-US" sz="16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𝑛</m:t>
                                  </m:r>
                                </m:sub>
                              </m:sSub>
                            </m:e>
                          </m:mr>
                        </m:m>
                      </m:e>
                    </m:d>
                    <m:r>
                      <a:rPr lang="en-US" sz="1600" b="1"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e>
                              <m:r>
                                <a:rPr lang="en-US" sz="1600" i="1">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Sub>
                            </m:e>
                          </m:mr>
                        </m:m>
                      </m:e>
                    </m:d>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e>
                          </m:mr>
                        </m:m>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The least square solution: </a:t>
                </a:r>
                <a14:m>
                  <m:oMath xmlns:m="http://schemas.openxmlformats.org/officeDocument/2006/math">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−1</m:t>
                        </m:r>
                      </m:sup>
                    </m:sSup>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smtClean="0">
                        <a:latin typeface="Cambria Math" panose="02040503050406030204" pitchFamily="18" charset="0"/>
                        <a:ea typeface="Cambria Math" panose="02040503050406030204" pitchFamily="18" charset="0"/>
                      </a:rPr>
                      <m:t>𝒚</m:t>
                    </m:r>
                  </m:oMath>
                </a14:m>
                <a:r>
                  <a:rPr lang="en-US" sz="1600" dirty="0">
                    <a:latin typeface="Arial" panose="020B0604020202020204" pitchFamily="34" charset="0"/>
                    <a:cs typeface="Arial" panose="020B0604020202020204" pitchFamily="34" charset="0"/>
                  </a:rPr>
                  <a:t> </a:t>
                </a:r>
              </a:p>
              <a:p>
                <a:pPr>
                  <a:lnSpc>
                    <a:spcPct val="120000"/>
                  </a:lnSpc>
                </a:pPr>
                <a:r>
                  <a:rPr lang="en-US" sz="1800" dirty="0">
                    <a:latin typeface="Arial" panose="020B0604020202020204" pitchFamily="34" charset="0"/>
                    <a:cs typeface="Arial" panose="020B0604020202020204" pitchFamily="34" charset="0"/>
                  </a:rPr>
                  <a:t>Example:</a:t>
                </a:r>
              </a:p>
              <a:p>
                <a:pPr lvl="1">
                  <a:lnSpc>
                    <a:spcPct val="120000"/>
                  </a:lnSpc>
                  <a:buFont typeface="Courier New" panose="02070309020205020404" pitchFamily="49" charset="0"/>
                  <a:buChar char="o"/>
                </a:pPr>
                <a14:m>
                  <m:oMath xmlns:m="http://schemas.openxmlformats.org/officeDocument/2006/math">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2</m:t>
                              </m:r>
                            </m:e>
                          </m:mr>
                          <m:m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5</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1</m:t>
                                  </m:r>
                                </m:e>
                                <m:e>
                                  <m:r>
                                    <a:rPr lang="en-US" sz="1600" b="0" i="1" smtClean="0">
                                      <a:latin typeface="Cambria Math" panose="02040503050406030204" pitchFamily="18" charset="0"/>
                                      <a:ea typeface="Cambria Math" panose="02040503050406030204" pitchFamily="18" charset="0"/>
                                    </a:rPr>
                                    <m:t>1</m:t>
                                  </m:r>
                                </m:e>
                              </m:eqArr>
                            </m:e>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7</m:t>
                                  </m:r>
                                </m:e>
                                <m:e>
                                  <m:r>
                                    <a:rPr lang="en-US" sz="1600" b="0" i="1" smtClean="0">
                                      <a:latin typeface="Cambria Math" panose="02040503050406030204" pitchFamily="18" charset="0"/>
                                      <a:ea typeface="Cambria Math" panose="02040503050406030204" pitchFamily="18" charset="0"/>
                                    </a:rPr>
                                    <m:t>8</m:t>
                                  </m:r>
                                </m:e>
                              </m:eqAr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mr>
                          <m:mr>
                            <m:e>
                              <m:r>
                                <a:rPr lang="en-US" sz="1600" b="0" i="1" smtClean="0">
                                  <a:latin typeface="Cambria Math" panose="02040503050406030204" pitchFamily="18" charset="0"/>
                                  <a:ea typeface="Cambria Math" panose="02040503050406030204" pitchFamily="18" charset="0"/>
                                </a:rPr>
                                <m:t>2</m:t>
                              </m:r>
                            </m:e>
                          </m:mr>
                          <m:mr>
                            <m:e>
                              <m:eqArr>
                                <m:eqArrPr>
                                  <m:ctrlPr>
                                    <a:rPr lang="en-US" sz="1600" b="0" i="1" smtClean="0">
                                      <a:latin typeface="Cambria Math" panose="02040503050406030204" pitchFamily="18" charset="0"/>
                                      <a:ea typeface="Cambria Math" panose="02040503050406030204" pitchFamily="18" charset="0"/>
                                    </a:rPr>
                                  </m:ctrlPr>
                                </m:eqArrPr>
                                <m:e>
                                  <m:r>
                                    <a:rPr lang="en-US" sz="1600" b="0" i="1" smtClean="0">
                                      <a:latin typeface="Cambria Math" panose="02040503050406030204" pitchFamily="18" charset="0"/>
                                      <a:ea typeface="Cambria Math" panose="02040503050406030204" pitchFamily="18" charset="0"/>
                                    </a:rPr>
                                    <m:t>3</m:t>
                                  </m:r>
                                </m:e>
                                <m:e>
                                  <m:r>
                                    <a:rPr lang="en-US" sz="1600" b="0" i="1" smtClean="0">
                                      <a:latin typeface="Cambria Math" panose="02040503050406030204" pitchFamily="18" charset="0"/>
                                      <a:ea typeface="Cambria Math" panose="02040503050406030204" pitchFamily="18" charset="0"/>
                                    </a:rPr>
                                    <m:t>3</m:t>
                                  </m:r>
                                </m:e>
                              </m:eqAr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4</m:t>
                              </m:r>
                            </m:e>
                            <m:e>
                              <m:r>
                                <a:rPr lang="en-US" sz="1600" b="0" i="1" smtClean="0">
                                  <a:latin typeface="Cambria Math" panose="02040503050406030204" pitchFamily="18" charset="0"/>
                                  <a:ea typeface="Cambria Math" panose="02040503050406030204" pitchFamily="18" charset="0"/>
                                </a:rPr>
                                <m:t>22</m:t>
                              </m:r>
                            </m:e>
                          </m:mr>
                          <m:mr>
                            <m:e>
                              <m:r>
                                <a:rPr lang="en-US" sz="1600" b="0" i="1" smtClean="0">
                                  <a:latin typeface="Cambria Math" panose="02040503050406030204" pitchFamily="18" charset="0"/>
                                  <a:ea typeface="Cambria Math" panose="02040503050406030204" pitchFamily="18" charset="0"/>
                                </a:rPr>
                                <m:t>22</m:t>
                              </m:r>
                            </m:e>
                            <m:e>
                              <m:r>
                                <a:rPr lang="en-US" sz="1600" b="0" i="1" smtClean="0">
                                  <a:latin typeface="Cambria Math" panose="02040503050406030204" pitchFamily="18" charset="0"/>
                                  <a:ea typeface="Cambria Math" panose="02040503050406030204" pitchFamily="18" charset="0"/>
                                </a:rPr>
                                <m:t>142</m:t>
                              </m:r>
                            </m:e>
                          </m:mr>
                        </m:m>
                      </m:e>
                    </m:d>
                  </m:oMath>
                </a14:m>
                <a:r>
                  <a:rPr lang="en-US" sz="1600" dirty="0">
                    <a:latin typeface="Arial" panose="020B0604020202020204" pitchFamily="34" charset="0"/>
                    <a:cs typeface="Arial" panose="020B0604020202020204" pitchFamily="34" charset="0"/>
                  </a:rPr>
                  <a:t>,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9</m:t>
                              </m:r>
                            </m:e>
                          </m:mr>
                          <m:mr>
                            <m:e>
                              <m:r>
                                <a:rPr lang="en-US" sz="1600" b="0" i="1" smtClean="0">
                                  <a:latin typeface="Cambria Math" panose="02040503050406030204" pitchFamily="18" charset="0"/>
                                  <a:ea typeface="Cambria Math" panose="02040503050406030204" pitchFamily="18" charset="0"/>
                                </a:rPr>
                                <m:t>57</m:t>
                              </m:r>
                            </m:e>
                          </m:mr>
                        </m:m>
                      </m:e>
                    </m:d>
                  </m:oMath>
                </a14:m>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begChr m:val="["/>
                            <m:endChr m:val="]"/>
                            <m:ctrlPr>
                              <a:rPr lang="en-US" sz="1600" i="1">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4</m:t>
                                  </m:r>
                                </m:e>
                                <m:e>
                                  <m:r>
                                    <a:rPr lang="en-US" sz="1600" i="1">
                                      <a:latin typeface="Cambria Math" panose="02040503050406030204" pitchFamily="18" charset="0"/>
                                      <a:ea typeface="Cambria Math" panose="02040503050406030204" pitchFamily="18" charset="0"/>
                                    </a:rPr>
                                    <m:t>22</m:t>
                                  </m:r>
                                </m:e>
                              </m:mr>
                              <m:mr>
                                <m:e>
                                  <m:r>
                                    <a:rPr lang="en-US" sz="1600" i="1">
                                      <a:latin typeface="Cambria Math" panose="02040503050406030204" pitchFamily="18" charset="0"/>
                                      <a:ea typeface="Cambria Math" panose="02040503050406030204" pitchFamily="18" charset="0"/>
                                    </a:rPr>
                                    <m:t>22</m:t>
                                  </m:r>
                                </m:e>
                                <m:e>
                                  <m:r>
                                    <a:rPr lang="en-US" sz="1600" i="1">
                                      <a:latin typeface="Cambria Math" panose="02040503050406030204" pitchFamily="18" charset="0"/>
                                      <a:ea typeface="Cambria Math" panose="02040503050406030204" pitchFamily="18" charset="0"/>
                                    </a:rPr>
                                    <m:t>142</m:t>
                                  </m:r>
                                </m:e>
                              </m:mr>
                            </m:m>
                          </m:e>
                        </m:d>
                      </m:e>
                      <m:sup>
                        <m:r>
                          <a:rPr lang="en-US" sz="1600" i="1">
                            <a:latin typeface="Cambria Math" panose="02040503050406030204" pitchFamily="18" charset="0"/>
                            <a:ea typeface="Cambria Math" panose="02040503050406030204" pitchFamily="18" charset="0"/>
                          </a:rPr>
                          <m:t>−1</m:t>
                        </m:r>
                      </m:sup>
                    </m:sSup>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9</m:t>
                              </m:r>
                            </m:e>
                          </m:mr>
                          <m:mr>
                            <m:e>
                              <m:r>
                                <a:rPr lang="en-US" sz="1600" i="1">
                                  <a:latin typeface="Cambria Math" panose="02040503050406030204" pitchFamily="18" charset="0"/>
                                  <a:ea typeface="Cambria Math" panose="02040503050406030204" pitchFamily="18" charset="0"/>
                                </a:rPr>
                                <m:t>57</m:t>
                              </m:r>
                            </m:e>
                          </m:mr>
                        </m:m>
                      </m:e>
                    </m:d>
                    <m:r>
                      <a:rPr lang="en-US" sz="1600" b="0" i="1" smtClean="0">
                        <a:latin typeface="Cambria Math" panose="02040503050406030204" pitchFamily="18" charset="0"/>
                        <a:ea typeface="Cambria Math" panose="02040503050406030204" pitchFamily="18" charset="0"/>
                      </a:rPr>
                      <m:t>=</m:t>
                    </m:r>
                  </m:oMath>
                </a14:m>
                <a:r>
                  <a:rPr lang="en-US"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r>
                                <a:rPr lang="en-US" sz="1600" b="0" i="1" smtClean="0">
                                  <a:latin typeface="Cambria Math" panose="02040503050406030204" pitchFamily="18" charset="0"/>
                                  <a:ea typeface="Cambria Math" panose="02040503050406030204" pitchFamily="18" charset="0"/>
                                </a:rPr>
                                <m:t>2/7</m:t>
                              </m:r>
                            </m:e>
                          </m:mr>
                          <m:mr>
                            <m:e>
                              <m:r>
                                <a:rPr lang="en-US" sz="1600" b="0" i="1" smtClean="0">
                                  <a:latin typeface="Cambria Math" panose="02040503050406030204" pitchFamily="18" charset="0"/>
                                  <a:ea typeface="Cambria Math" panose="02040503050406030204" pitchFamily="18" charset="0"/>
                                </a:rPr>
                                <m:t>5/14</m:t>
                              </m:r>
                            </m:e>
                          </m:mr>
                        </m:m>
                      </m:e>
                    </m:d>
                  </m:oMath>
                </a14:m>
                <a:endParaRPr lang="en-US" sz="1600"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endParaRPr lang="en-US" sz="16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16A164E-C8FF-48A4-2A5E-CC289B350F93}"/>
                  </a:ext>
                </a:extLst>
              </p:cNvPr>
              <p:cNvSpPr>
                <a:spLocks noGrp="1" noRot="1" noChangeAspect="1" noMove="1" noResize="1" noEditPoints="1" noAdjustHandles="1" noChangeArrowheads="1" noChangeShapeType="1" noTextEdit="1"/>
              </p:cNvSpPr>
              <p:nvPr>
                <p:ph idx="1"/>
              </p:nvPr>
            </p:nvSpPr>
            <p:spPr>
              <a:xfrm>
                <a:off x="519350" y="1507524"/>
                <a:ext cx="8402229" cy="5213951"/>
              </a:xfrm>
              <a:blipFill>
                <a:blip r:embed="rId2"/>
                <a:stretch>
                  <a:fillRect l="-363" t="-350" r="-508"/>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BFD9DC41-F225-A329-3699-D63EA6DBD01C}"/>
              </a:ext>
            </a:extLst>
          </p:cNvPr>
          <p:cNvSpPr>
            <a:spLocks noGrp="1"/>
          </p:cNvSpPr>
          <p:nvPr>
            <p:ph type="title"/>
          </p:nvPr>
        </p:nvSpPr>
        <p:spPr>
          <a:xfrm>
            <a:off x="838199" y="365125"/>
            <a:ext cx="10678297"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a:t>
            </a:r>
            <a:endParaRPr lang="en-US" dirty="0"/>
          </a:p>
        </p:txBody>
      </p:sp>
      <p:sp>
        <p:nvSpPr>
          <p:cNvPr id="4" name="Slide Number Placeholder 3">
            <a:extLst>
              <a:ext uri="{FF2B5EF4-FFF2-40B4-BE49-F238E27FC236}">
                <a16:creationId xmlns:a16="http://schemas.microsoft.com/office/drawing/2014/main" id="{0EEB971F-7288-50B7-839A-CA6287B964F7}"/>
              </a:ext>
            </a:extLst>
          </p:cNvPr>
          <p:cNvSpPr>
            <a:spLocks noGrp="1"/>
          </p:cNvSpPr>
          <p:nvPr>
            <p:ph type="sldNum" sz="quarter" idx="12"/>
          </p:nvPr>
        </p:nvSpPr>
        <p:spPr/>
        <p:txBody>
          <a:bodyPr/>
          <a:lstStyle/>
          <a:p>
            <a:fld id="{753F1077-7B91-4D11-8473-7F9D495CD0E2}" type="slidenum">
              <a:rPr lang="en-SG" smtClean="0"/>
              <a:t>20</a:t>
            </a:fld>
            <a:endParaRPr lang="en-SG"/>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1A1868-23E2-D0C9-F3AE-8B6149D94EDA}"/>
                  </a:ext>
                </a:extLst>
              </p:cNvPr>
              <p:cNvSpPr txBox="1"/>
              <p:nvPr/>
            </p:nvSpPr>
            <p:spPr>
              <a:xfrm>
                <a:off x="5358960" y="4495326"/>
                <a:ext cx="3960634" cy="307777"/>
              </a:xfrm>
              <a:prstGeom prst="rect">
                <a:avLst/>
              </a:prstGeom>
              <a:noFill/>
            </p:spPr>
            <p:txBody>
              <a:bodyPr wrap="square">
                <a:spAutoFit/>
              </a:bodyPr>
              <a:lstStyle/>
              <a:p>
                <a:r>
                  <a:rPr lang="en-US" sz="1400" dirty="0">
                    <a:latin typeface="Arial" panose="020B0604020202020204" pitchFamily="34" charset="0"/>
                    <a:ea typeface="Cambria Math" panose="02040503050406030204" pitchFamily="18" charset="0"/>
                    <a:cs typeface="Arial" panose="020B0604020202020204" pitchFamily="34" charset="0"/>
                  </a:rPr>
                  <a:t>Recall</a:t>
                </a:r>
                <a:r>
                  <a:rPr lang="en-US" sz="1400" b="1" dirty="0">
                    <a:ea typeface="Cambria Math" panose="02040503050406030204" pitchFamily="18" charset="0"/>
                  </a:rPr>
                  <a:t>: </a:t>
                </a:r>
                <a14:m>
                  <m:oMath xmlns:m="http://schemas.openxmlformats.org/officeDocument/2006/math">
                    <m:acc>
                      <m:accPr>
                        <m:chr m:val="̂"/>
                        <m:ctrlPr>
                          <a:rPr lang="en-US" sz="1400" b="1" i="1" smtClean="0">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r>
                      <a:rPr lang="en-US" sz="1400" i="1">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i="1">
                            <a:latin typeface="Cambria Math" panose="02040503050406030204" pitchFamily="18" charset="0"/>
                            <a:ea typeface="Cambria Math" panose="02040503050406030204" pitchFamily="18" charset="0"/>
                          </a:rPr>
                          <m:t>𝐴</m:t>
                        </m:r>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−1</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𝐴</m:t>
                        </m:r>
                      </m:e>
                      <m:sup>
                        <m:r>
                          <a:rPr lang="en-US" sz="1400" i="1">
                            <a:latin typeface="Cambria Math" panose="02040503050406030204" pitchFamily="18" charset="0"/>
                            <a:ea typeface="Cambria Math" panose="02040503050406030204" pitchFamily="18" charset="0"/>
                          </a:rPr>
                          <m:t>𝑇</m:t>
                        </m:r>
                      </m:sup>
                    </m:sSup>
                    <m:r>
                      <a:rPr lang="en-US" sz="1400" b="1" i="1">
                        <a:latin typeface="Cambria Math" panose="02040503050406030204" pitchFamily="18" charset="0"/>
                        <a:ea typeface="Cambria Math" panose="02040503050406030204" pitchFamily="18" charset="0"/>
                      </a:rPr>
                      <m:t>𝒃</m:t>
                    </m:r>
                  </m:oMath>
                </a14:m>
                <a:r>
                  <a:rPr lang="en-US" sz="1400" dirty="0"/>
                  <a:t> </a:t>
                </a:r>
              </a:p>
            </p:txBody>
          </p:sp>
        </mc:Choice>
        <mc:Fallback xmlns="">
          <p:sp>
            <p:nvSpPr>
              <p:cNvPr id="13" name="TextBox 12">
                <a:extLst>
                  <a:ext uri="{FF2B5EF4-FFF2-40B4-BE49-F238E27FC236}">
                    <a16:creationId xmlns:a16="http://schemas.microsoft.com/office/drawing/2014/main" id="{151A1868-23E2-D0C9-F3AE-8B6149D94EDA}"/>
                  </a:ext>
                </a:extLst>
              </p:cNvPr>
              <p:cNvSpPr txBox="1">
                <a:spLocks noRot="1" noChangeAspect="1" noMove="1" noResize="1" noEditPoints="1" noAdjustHandles="1" noChangeArrowheads="1" noChangeShapeType="1" noTextEdit="1"/>
              </p:cNvSpPr>
              <p:nvPr/>
            </p:nvSpPr>
            <p:spPr>
              <a:xfrm>
                <a:off x="5358960" y="4495326"/>
                <a:ext cx="3960634" cy="307777"/>
              </a:xfrm>
              <a:prstGeom prst="rect">
                <a:avLst/>
              </a:prstGeom>
              <a:blipFill>
                <a:blip r:embed="rId3"/>
                <a:stretch>
                  <a:fillRect l="-319" t="-769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07455">
                    <a:tc>
                      <a:txBody>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𝑖</m:t>
                                </m:r>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𝑥</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𝑦</m:t>
                                    </m:r>
                                  </m:e>
                                  <m:sub>
                                    <m:r>
                                      <a:rPr lang="en-US" sz="1100" b="0" i="1" smtClean="0">
                                        <a:latin typeface="Cambria Math" panose="02040503050406030204" pitchFamily="18" charset="0"/>
                                        <a:ea typeface="Cambria Math" panose="02040503050406030204" pitchFamily="18" charset="0"/>
                                      </a:rPr>
                                      <m:t>𝑖</m:t>
                                    </m:r>
                                  </m:sub>
                                </m:sSub>
                              </m:oMath>
                            </m:oMathPara>
                          </a14:m>
                          <a:endParaRPr lang="en-US"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6627962"/>
                      </a:ext>
                    </a:extLst>
                  </a:tr>
                  <a:tr h="207455">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07455">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07455">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07455">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Choice>
        <mc:Fallback xmlns="">
          <p:graphicFrame>
            <p:nvGraphicFramePr>
              <p:cNvPr id="14" name="Table 14">
                <a:extLst>
                  <a:ext uri="{FF2B5EF4-FFF2-40B4-BE49-F238E27FC236}">
                    <a16:creationId xmlns:a16="http://schemas.microsoft.com/office/drawing/2014/main" id="{8C852D14-73E7-415F-2825-1F956EAB7679}"/>
                  </a:ext>
                </a:extLst>
              </p:cNvPr>
              <p:cNvGraphicFramePr>
                <a:graphicFrameLocks noGrp="1"/>
              </p:cNvGraphicFramePr>
              <p:nvPr>
                <p:extLst>
                  <p:ext uri="{D42A27DB-BD31-4B8C-83A1-F6EECF244321}">
                    <p14:modId xmlns:p14="http://schemas.microsoft.com/office/powerpoint/2010/main" val="355805990"/>
                  </p:ext>
                </p:extLst>
              </p:nvPr>
            </p:nvGraphicFramePr>
            <p:xfrm>
              <a:off x="9077733" y="3536223"/>
              <a:ext cx="2594916" cy="1295400"/>
            </p:xfrm>
            <a:graphic>
              <a:graphicData uri="http://schemas.openxmlformats.org/drawingml/2006/table">
                <a:tbl>
                  <a:tblPr firstRow="1" bandRow="1">
                    <a:tableStyleId>{5940675A-B579-460E-94D1-54222C63F5DA}</a:tableStyleId>
                  </a:tblPr>
                  <a:tblGrid>
                    <a:gridCol w="864972">
                      <a:extLst>
                        <a:ext uri="{9D8B030D-6E8A-4147-A177-3AD203B41FA5}">
                          <a16:colId xmlns:a16="http://schemas.microsoft.com/office/drawing/2014/main" val="1760267010"/>
                        </a:ext>
                      </a:extLst>
                    </a:gridCol>
                    <a:gridCol w="864972">
                      <a:extLst>
                        <a:ext uri="{9D8B030D-6E8A-4147-A177-3AD203B41FA5}">
                          <a16:colId xmlns:a16="http://schemas.microsoft.com/office/drawing/2014/main" val="2216668541"/>
                        </a:ext>
                      </a:extLst>
                    </a:gridCol>
                    <a:gridCol w="864972">
                      <a:extLst>
                        <a:ext uri="{9D8B030D-6E8A-4147-A177-3AD203B41FA5}">
                          <a16:colId xmlns:a16="http://schemas.microsoft.com/office/drawing/2014/main" val="2256117054"/>
                        </a:ext>
                      </a:extLst>
                    </a:gridCol>
                  </a:tblGrid>
                  <a:tr h="259080">
                    <a:tc>
                      <a:txBody>
                        <a:bodyPr/>
                        <a:lstStyle/>
                        <a:p>
                          <a:endParaRPr lang="en-US"/>
                        </a:p>
                      </a:txBody>
                      <a:tcPr>
                        <a:blipFill>
                          <a:blip r:embed="rId4"/>
                          <a:stretch>
                            <a:fillRect t="-4762" r="-200000" b="-409524"/>
                          </a:stretch>
                        </a:blipFill>
                      </a:tcPr>
                    </a:tc>
                    <a:tc>
                      <a:txBody>
                        <a:bodyPr/>
                        <a:lstStyle/>
                        <a:p>
                          <a:endParaRPr lang="en-US"/>
                        </a:p>
                      </a:txBody>
                      <a:tcPr>
                        <a:blipFill>
                          <a:blip r:embed="rId4"/>
                          <a:stretch>
                            <a:fillRect l="-101471" t="-4762" r="-102941" b="-409524"/>
                          </a:stretch>
                        </a:blipFill>
                      </a:tcPr>
                    </a:tc>
                    <a:tc>
                      <a:txBody>
                        <a:bodyPr/>
                        <a:lstStyle/>
                        <a:p>
                          <a:endParaRPr lang="en-US"/>
                        </a:p>
                      </a:txBody>
                      <a:tcPr>
                        <a:blipFill>
                          <a:blip r:embed="rId4"/>
                          <a:stretch>
                            <a:fillRect l="-198551" t="-4762" r="-1449" b="-409524"/>
                          </a:stretch>
                        </a:blipFill>
                      </a:tcPr>
                    </a:tc>
                    <a:extLst>
                      <a:ext uri="{0D108BD9-81ED-4DB2-BD59-A6C34878D82A}">
                        <a16:rowId xmlns:a16="http://schemas.microsoft.com/office/drawing/2014/main" val="1426627962"/>
                      </a:ext>
                    </a:extLst>
                  </a:tr>
                  <a:tr h="259080">
                    <a:tc>
                      <a:txBody>
                        <a:bodyPr/>
                        <a:lstStyle/>
                        <a:p>
                          <a:r>
                            <a:rPr lang="en-US" sz="1100" dirty="0">
                              <a:latin typeface="Arial" panose="020B0604020202020204" pitchFamily="34" charset="0"/>
                              <a:cs typeface="Arial" panose="020B0604020202020204" pitchFamily="34" charset="0"/>
                            </a:rPr>
                            <a:t>1</a:t>
                          </a:r>
                        </a:p>
                      </a:txBody>
                      <a:tcPr/>
                    </a:tc>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256825932"/>
                      </a:ext>
                    </a:extLst>
                  </a:tr>
                  <a:tr h="259080">
                    <a:tc>
                      <a:txBody>
                        <a:bodyPr/>
                        <a:lstStyle/>
                        <a:p>
                          <a:r>
                            <a:rPr lang="en-US" sz="1100" dirty="0">
                              <a:latin typeface="Arial" panose="020B0604020202020204" pitchFamily="34" charset="0"/>
                              <a:cs typeface="Arial" panose="020B0604020202020204" pitchFamily="34" charset="0"/>
                            </a:rPr>
                            <a:t>2</a:t>
                          </a:r>
                        </a:p>
                      </a:txBody>
                      <a:tcPr/>
                    </a:tc>
                    <a:tc>
                      <a:txBody>
                        <a:bodyPr/>
                        <a:lstStyle/>
                        <a:p>
                          <a:r>
                            <a:rPr lang="en-US" sz="1100" dirty="0">
                              <a:latin typeface="Arial" panose="020B0604020202020204" pitchFamily="34" charset="0"/>
                              <a:cs typeface="Arial" panose="020B0604020202020204" pitchFamily="34" charset="0"/>
                            </a:rPr>
                            <a:t>5</a:t>
                          </a:r>
                        </a:p>
                      </a:txBody>
                      <a:tcPr/>
                    </a:tc>
                    <a:tc>
                      <a:txBody>
                        <a:bodyPr/>
                        <a:lstStyle/>
                        <a:p>
                          <a:r>
                            <a:rPr lang="en-US" sz="1100"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257538620"/>
                      </a:ext>
                    </a:extLst>
                  </a:tr>
                  <a:tr h="259080">
                    <a:tc>
                      <a:txBody>
                        <a:bodyPr/>
                        <a:lstStyle/>
                        <a:p>
                          <a:r>
                            <a:rPr lang="en-US" sz="1100" dirty="0">
                              <a:latin typeface="Arial" panose="020B0604020202020204" pitchFamily="34" charset="0"/>
                              <a:cs typeface="Arial" panose="020B0604020202020204" pitchFamily="34" charset="0"/>
                            </a:rPr>
                            <a:t>3</a:t>
                          </a:r>
                        </a:p>
                      </a:txBody>
                      <a:tcPr/>
                    </a:tc>
                    <a:tc>
                      <a:txBody>
                        <a:bodyPr/>
                        <a:lstStyle/>
                        <a:p>
                          <a:r>
                            <a:rPr lang="en-US" sz="1100" dirty="0">
                              <a:latin typeface="Arial" panose="020B0604020202020204" pitchFamily="34" charset="0"/>
                              <a:cs typeface="Arial" panose="020B0604020202020204" pitchFamily="34" charset="0"/>
                            </a:rPr>
                            <a:t>7</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6825445"/>
                      </a:ext>
                    </a:extLst>
                  </a:tr>
                  <a:tr h="259080">
                    <a:tc>
                      <a:txBody>
                        <a:bodyPr/>
                        <a:lstStyle/>
                        <a:p>
                          <a:r>
                            <a:rPr lang="en-US" sz="1100" dirty="0">
                              <a:latin typeface="Arial" panose="020B0604020202020204" pitchFamily="34" charset="0"/>
                              <a:cs typeface="Arial" panose="020B0604020202020204" pitchFamily="34" charset="0"/>
                            </a:rPr>
                            <a:t>4</a:t>
                          </a:r>
                        </a:p>
                      </a:txBody>
                      <a:tcPr/>
                    </a:tc>
                    <a:tc>
                      <a:txBody>
                        <a:bodyPr/>
                        <a:lstStyle/>
                        <a:p>
                          <a:r>
                            <a:rPr lang="en-US" sz="1100" dirty="0">
                              <a:latin typeface="Arial" panose="020B0604020202020204" pitchFamily="34" charset="0"/>
                              <a:cs typeface="Arial" panose="020B0604020202020204" pitchFamily="34" charset="0"/>
                            </a:rPr>
                            <a:t>8</a:t>
                          </a:r>
                        </a:p>
                      </a:txBody>
                      <a:tcPr/>
                    </a:tc>
                    <a:tc>
                      <a:txBody>
                        <a:bodyPr/>
                        <a:lstStyle/>
                        <a:p>
                          <a:r>
                            <a:rPr lang="en-US" sz="1100"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963791401"/>
                      </a:ext>
                    </a:extLst>
                  </a:tr>
                </a:tbl>
              </a:graphicData>
            </a:graphic>
          </p:graphicFrame>
        </mc:Fallback>
      </mc:AlternateContent>
      <p:pic>
        <p:nvPicPr>
          <p:cNvPr id="15" name="Picture 14">
            <a:extLst>
              <a:ext uri="{FF2B5EF4-FFF2-40B4-BE49-F238E27FC236}">
                <a16:creationId xmlns:a16="http://schemas.microsoft.com/office/drawing/2014/main" id="{C949D58D-4A65-2782-27DA-3D09D3B47A7D}"/>
              </a:ext>
            </a:extLst>
          </p:cNvPr>
          <p:cNvPicPr>
            <a:picLocks noChangeAspect="1"/>
          </p:cNvPicPr>
          <p:nvPr/>
        </p:nvPicPr>
        <p:blipFill>
          <a:blip r:embed="rId5"/>
          <a:stretch>
            <a:fillRect/>
          </a:stretch>
        </p:blipFill>
        <p:spPr>
          <a:xfrm>
            <a:off x="8962498" y="1434022"/>
            <a:ext cx="2710151" cy="196380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9723CD1-F979-4A3E-BC15-9D9027CBFED7}"/>
                  </a:ext>
                </a:extLst>
              </p14:cNvPr>
              <p14:cNvContentPartPr/>
              <p14:nvPr/>
            </p14:nvContentPartPr>
            <p14:xfrm>
              <a:off x="1163880" y="1552680"/>
              <a:ext cx="10713960" cy="5017320"/>
            </p14:xfrm>
          </p:contentPart>
        </mc:Choice>
        <mc:Fallback xmlns="">
          <p:pic>
            <p:nvPicPr>
              <p:cNvPr id="5" name="Ink 4">
                <a:extLst>
                  <a:ext uri="{FF2B5EF4-FFF2-40B4-BE49-F238E27FC236}">
                    <a16:creationId xmlns:a16="http://schemas.microsoft.com/office/drawing/2014/main" id="{B9723CD1-F979-4A3E-BC15-9D9027CBFED7}"/>
                  </a:ext>
                </a:extLst>
              </p:cNvPr>
              <p:cNvPicPr/>
              <p:nvPr/>
            </p:nvPicPr>
            <p:blipFill>
              <a:blip r:embed="rId7"/>
              <a:stretch>
                <a:fillRect/>
              </a:stretch>
            </p:blipFill>
            <p:spPr>
              <a:xfrm>
                <a:off x="1154520" y="1543320"/>
                <a:ext cx="10732680" cy="5036040"/>
              </a:xfrm>
              <a:prstGeom prst="rect">
                <a:avLst/>
              </a:prstGeom>
            </p:spPr>
          </p:pic>
        </mc:Fallback>
      </mc:AlternateContent>
    </p:spTree>
    <p:extLst>
      <p:ext uri="{BB962C8B-B14F-4D97-AF65-F5344CB8AC3E}">
        <p14:creationId xmlns:p14="http://schemas.microsoft.com/office/powerpoint/2010/main" val="354951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6408-3660-239F-84A0-2E94C09BAD48}"/>
              </a:ext>
            </a:extLst>
          </p:cNvPr>
          <p:cNvSpPr>
            <a:spLocks noGrp="1"/>
          </p:cNvSpPr>
          <p:nvPr>
            <p:ph type="title"/>
          </p:nvPr>
        </p:nvSpPr>
        <p:spPr>
          <a:xfrm>
            <a:off x="432487" y="365125"/>
            <a:ext cx="11467070" cy="1325563"/>
          </a:xfrm>
        </p:spPr>
        <p:txBody>
          <a:bodyPr/>
          <a:lstStyle/>
          <a:p>
            <a:r>
              <a:rPr lang="en-US" u="sng" dirty="0">
                <a:solidFill>
                  <a:srgbClr val="FF0000"/>
                </a:solidFill>
              </a:rPr>
              <a:t>Key points – </a:t>
            </a:r>
            <a:r>
              <a:rPr lang="en-US" altLang="zh-CN" u="sng" dirty="0">
                <a:solidFill>
                  <a:srgbClr val="FF0000"/>
                </a:solidFill>
              </a:rPr>
              <a:t>7</a:t>
            </a:r>
            <a:r>
              <a:rPr lang="en-US" u="sng" dirty="0">
                <a:solidFill>
                  <a:srgbClr val="FF0000"/>
                </a:solidFill>
              </a:rPr>
              <a:t>.2.1 Applications of Least Square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89CD4-C16B-685D-1091-A41660A6A0E0}"/>
                  </a:ext>
                </a:extLst>
              </p:cNvPr>
              <p:cNvSpPr>
                <a:spLocks noGrp="1"/>
              </p:cNvSpPr>
              <p:nvPr>
                <p:ph idx="1"/>
              </p:nvPr>
            </p:nvSpPr>
            <p:spPr>
              <a:xfrm>
                <a:off x="552965" y="1472641"/>
                <a:ext cx="8736227" cy="5066271"/>
              </a:xfrm>
            </p:spPr>
            <p:txBody>
              <a:bodyPr>
                <a:normAutofit/>
              </a:bodyPr>
              <a:lstStyle/>
              <a:p>
                <a:pPr>
                  <a:lnSpc>
                    <a:spcPct val="120000"/>
                  </a:lnSpc>
                </a:pPr>
                <a:r>
                  <a:rPr lang="en-US" sz="2000" dirty="0">
                    <a:latin typeface="Arial" panose="020B0604020202020204" pitchFamily="34" charset="0"/>
                    <a:cs typeface="Arial" panose="020B0604020202020204" pitchFamily="34" charset="0"/>
                  </a:rPr>
                  <a:t>Least square fitting of other curves</a:t>
                </a:r>
              </a:p>
              <a:p>
                <a:pPr lvl="1">
                  <a:lnSpc>
                    <a:spcPct val="120000"/>
                  </a:lnSpc>
                </a:pPr>
                <a:r>
                  <a:rPr lang="en-US" sz="1800" dirty="0">
                    <a:latin typeface="Arial" panose="020B0604020202020204" pitchFamily="34" charset="0"/>
                    <a:cs typeface="Arial" panose="020B0604020202020204" pitchFamily="34" charset="0"/>
                  </a:rPr>
                  <a:t>If we can use certain known functions to fit the discrete data points, </a:t>
                </a:r>
              </a:p>
              <a:p>
                <a:pPr marL="457200" lvl="1" indent="0">
                  <a:lnSpc>
                    <a:spcPct val="120000"/>
                  </a:lnSpc>
                  <a:buNone/>
                </a:pPr>
                <a:r>
                  <a:rPr lang="en-US" sz="18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0</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1</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d>
                    <m:r>
                      <a:rPr lang="en-US" sz="1800" b="0" i="0"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𝑘</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𝑘</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d>
                  </m:oMath>
                </a14:m>
                <a:endParaRPr lang="en-US" sz="1800" dirty="0">
                  <a:latin typeface="Arial" panose="020B0604020202020204" pitchFamily="34" charset="0"/>
                  <a:cs typeface="Arial" panose="020B0604020202020204" pitchFamily="34" charset="0"/>
                </a:endParaRPr>
              </a:p>
              <a:p>
                <a:pPr marL="457200" lvl="1" indent="0">
                  <a:lnSpc>
                    <a:spcPct val="120000"/>
                  </a:lnSpc>
                  <a:buNone/>
                </a:pPr>
                <a:r>
                  <a:rPr lang="en-US" sz="1800" dirty="0">
                    <a:latin typeface="Arial" panose="020B0604020202020204" pitchFamily="34" charset="0"/>
                    <a:cs typeface="Arial" panose="020B0604020202020204" pitchFamily="34" charset="0"/>
                  </a:rPr>
                  <a:t>	we can use least square method to find regression coefficients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0</m:t>
                        </m:r>
                      </m:sub>
                    </m:sSub>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a14:m>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latin typeface="Arial" panose="020B0604020202020204" pitchFamily="34" charset="0"/>
                    <a:cs typeface="Arial" panose="020B0604020202020204" pitchFamily="34" charset="0"/>
                  </a:rPr>
                  <a:t>,</a:t>
                </a:r>
                <a:r>
                  <a:rPr lang="en-U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ea typeface="Cambria Math" panose="02040503050406030204" pitchFamily="18" charset="0"/>
                          </a:rPr>
                          <m:t>𝑘</m:t>
                        </m:r>
                      </m:sub>
                    </m:sSub>
                  </m:oMath>
                </a14:m>
                <a:endParaRPr lang="en-US" sz="1800" dirty="0">
                  <a:latin typeface="Arial" panose="020B0604020202020204" pitchFamily="34" charset="0"/>
                  <a:cs typeface="Arial" panose="020B0604020202020204" pitchFamily="34" charset="0"/>
                </a:endParaRPr>
              </a:p>
              <a:p>
                <a:pPr lvl="1">
                  <a:lnSpc>
                    <a:spcPct val="120000"/>
                  </a:lnSpc>
                </a:pPr>
                <a:r>
                  <a:rPr lang="en-US" sz="1800" dirty="0">
                    <a:latin typeface="Arial" panose="020B0604020202020204" pitchFamily="34" charset="0"/>
                    <a:cs typeface="Arial" panose="020B0604020202020204" pitchFamily="34" charset="0"/>
                  </a:rPr>
                  <a:t>Example:</a:t>
                </a:r>
              </a:p>
              <a:p>
                <a:pPr lvl="2">
                  <a:lnSpc>
                    <a:spcPct val="120000"/>
                  </a:lnSpc>
                </a:pPr>
                <a:r>
                  <a:rPr lang="en-US" sz="1600" dirty="0">
                    <a:latin typeface="Arial" panose="020B0604020202020204" pitchFamily="34" charset="0"/>
                    <a:cs typeface="Arial" panose="020B0604020202020204" pitchFamily="34" charset="0"/>
                  </a:rPr>
                  <a:t>For data shown on the right, we could fit it with a combination of linear and quadratic functions, i.e.</a:t>
                </a:r>
              </a:p>
              <a:p>
                <a:pPr marL="914400" lvl="2" indent="0">
                  <a:lnSpc>
                    <a:spcPct val="120000"/>
                  </a:lnSpc>
                  <a:buNone/>
                </a:pPr>
                <a:r>
                  <a:rPr lang="en-US" sz="1600" dirty="0">
                    <a:latin typeface="Arial" panose="020B0604020202020204" pitchFamily="34" charset="0"/>
                    <a:cs typeface="Arial" panose="020B0604020202020204" pitchFamily="34" charset="0"/>
                  </a:rPr>
                  <a:t>	</a:t>
                </a:r>
                <a:r>
                  <a:rPr lang="en-US" sz="1600" b="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r>
                      <a:rPr lang="en-US" sz="1600" i="1" smtClean="0">
                        <a:latin typeface="Cambria Math" panose="02040503050406030204" pitchFamily="18" charset="0"/>
                        <a:ea typeface="Cambria Math" panose="02040503050406030204" pitchFamily="18" charset="0"/>
                      </a:rPr>
                      <m:t>𝑥</m:t>
                    </m:r>
                    <m:r>
                      <a:rPr lang="en-US" sz="1600" b="0" i="0"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oMath>
                </a14:m>
                <a:endParaRPr lang="en-US" sz="1600" dirty="0">
                  <a:latin typeface="Arial" panose="020B0604020202020204" pitchFamily="34" charset="0"/>
                  <a:cs typeface="Arial" panose="020B0604020202020204" pitchFamily="34" charset="0"/>
                </a:endParaRPr>
              </a:p>
              <a:p>
                <a:pPr marL="914400" lvl="2" indent="0">
                  <a:lnSpc>
                    <a:spcPct val="120000"/>
                  </a:lnSpc>
                  <a:buNone/>
                </a:pPr>
                <a:r>
                  <a:rPr lang="en-US" sz="1600" dirty="0">
                    <a:latin typeface="Arial" panose="020B0604020202020204" pitchFamily="34" charset="0"/>
                    <a:cs typeface="Arial" panose="020B0604020202020204" pitchFamily="34" charset="0"/>
                  </a:rPr>
                  <a:t>So we can form the system equations as:</a:t>
                </a:r>
              </a:p>
              <a:p>
                <a:pPr marL="914400" lvl="2" indent="0">
                  <a:lnSpc>
                    <a:spcPct val="120000"/>
                  </a:lnSpc>
                  <a:buNone/>
                </a:pPr>
                <a:r>
                  <a:rPr lang="en-US" sz="1600" dirty="0">
                    <a:latin typeface="Arial" panose="020B0604020202020204" pitchFamily="34" charset="0"/>
                    <a:cs typeface="Arial" panose="020B0604020202020204" pitchFamily="34" charset="0"/>
                  </a:rPr>
                  <a:t> </a:t>
                </a:r>
                <a14:m>
                  <m:oMath xmlns:m="http://schemas.openxmlformats.org/officeDocument/2006/math">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Sub>
                          <m:r>
                            <a:rPr lang="en-US" sz="160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up>
                              <m:r>
                                <a:rPr lang="en-US" sz="1600" i="1">
                                  <a:latin typeface="Cambria Math" panose="02040503050406030204" pitchFamily="18" charset="0"/>
                                  <a:ea typeface="Cambria Math" panose="02040503050406030204" pitchFamily="18" charset="0"/>
                                </a:rPr>
                                <m:t>2</m:t>
                              </m:r>
                            </m:sup>
                          </m:sSubSup>
                        </m:e>
                      </m:mr>
                      <m:mr>
                        <m:e>
                          <m:r>
                            <a:rPr lang="en-US" sz="1600" i="1" smtClean="0">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Sub>
                          <m:r>
                            <a:rPr lang="en-US" sz="160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2</m:t>
                              </m:r>
                            </m:sup>
                          </m:sSubSup>
                        </m:e>
                      </m:mr>
                    </m:m>
                    <m:r>
                      <a:rPr lang="en-US" sz="1600" i="1">
                        <a:latin typeface="Cambria Math" panose="02040503050406030204" pitchFamily="18" charset="0"/>
                        <a:ea typeface="Cambria Math" panose="02040503050406030204" pitchFamily="18" charset="0"/>
                      </a:rPr>
                      <m:t> </m:t>
                    </m:r>
                  </m:oMath>
                </a14:m>
                <a:r>
                  <a:rPr lang="en-US" sz="1600" dirty="0">
                    <a:latin typeface="Arial" panose="020B0604020202020204" pitchFamily="34" charset="0"/>
                    <a:cs typeface="Arial" panose="020B0604020202020204" pitchFamily="34" charset="0"/>
                    <a:sym typeface="Wingdings" pitchFamily="2" charset="2"/>
                  </a:rPr>
                  <a:t></a:t>
                </a:r>
                <a14:m>
                  <m:oMath xmlns:m="http://schemas.openxmlformats.org/officeDocument/2006/math">
                    <m:r>
                      <a:rPr lang="en-US" sz="1600" b="1" i="1">
                        <a:latin typeface="Cambria Math" panose="02040503050406030204" pitchFamily="18" charset="0"/>
                        <a:ea typeface="Cambria Math" panose="02040503050406030204" pitchFamily="18" charset="0"/>
                      </a:rPr>
                      <m:t>𝒚</m:t>
                    </m:r>
                    <m:r>
                      <a:rPr lang="en-US" sz="1600" b="1"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mr>
                          <m:m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𝑛</m:t>
                                  </m:r>
                                </m:sub>
                              </m:sSub>
                            </m:e>
                          </m:mr>
                        </m:m>
                      </m:e>
                    </m:d>
                    <m:r>
                      <a:rPr lang="en-US" sz="1600" b="0" i="1" smtClean="0">
                        <a:latin typeface="Cambria Math" panose="02040503050406030204" pitchFamily="18" charset="0"/>
                        <a:ea typeface="Cambria Math" panose="02040503050406030204" pitchFamily="18" charset="0"/>
                      </a:rPr>
                      <m:t>=</m:t>
                    </m:r>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i="1">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1</m:t>
                                  </m:r>
                                </m:sub>
                              </m:sSub>
                            </m:e>
                          </m:mr>
                          <m:mr>
                            <m:e>
                              <m:r>
                                <a:rPr lang="en-US" sz="1600" i="1">
                                  <a:latin typeface="Cambria Math" panose="02040503050406030204" pitchFamily="18" charset="0"/>
                                  <a:ea typeface="Cambria Math" panose="02040503050406030204" pitchFamily="18" charset="0"/>
                                </a:rPr>
                                <m:t>⋮</m:t>
                              </m:r>
                            </m:e>
                            <m:e>
                              <m:r>
                                <a:rPr lang="en-US" sz="1600" i="1">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1</m:t>
                              </m:r>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𝑥</m:t>
                                  </m:r>
                                </m:e>
                                <m:sub>
                                  <m:r>
                                    <a:rPr lang="en-US" sz="1600" i="1">
                                      <a:latin typeface="Cambria Math" panose="02040503050406030204" pitchFamily="18" charset="0"/>
                                      <a:ea typeface="Cambria Math" panose="02040503050406030204" pitchFamily="18" charset="0"/>
                                    </a:rPr>
                                    <m:t>𝑛</m:t>
                                  </m:r>
                                </m:sub>
                              </m:sSub>
                            </m:e>
                          </m:mr>
                        </m:m>
                        <m:r>
                          <a:rPr lang="en-US" sz="1600" b="0" i="1" smtClean="0">
                            <a:latin typeface="Cambria Math" panose="02040503050406030204" pitchFamily="18" charset="0"/>
                            <a:ea typeface="Cambria Math" panose="02040503050406030204" pitchFamily="18" charset="0"/>
                          </a:rPr>
                          <m:t>   </m:t>
                        </m:r>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Sup>
                                <m:sSubSupPr>
                                  <m:ctrlPr>
                                    <a:rPr lang="en-US" sz="160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2</m:t>
                                  </m:r>
                                </m:sup>
                              </m:sSubSup>
                            </m:e>
                          </m:mr>
                          <m:mr>
                            <m:e>
                              <m:r>
                                <a:rPr lang="en-US" sz="1600" i="1">
                                  <a:latin typeface="Cambria Math" panose="02040503050406030204" pitchFamily="18" charset="0"/>
                                  <a:ea typeface="Cambria Math" panose="02040503050406030204" pitchFamily="18" charset="0"/>
                                </a:rPr>
                                <m:t>⋮</m:t>
                              </m:r>
                            </m:e>
                          </m:mr>
                          <m:m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2</m:t>
                                  </m:r>
                                </m:sup>
                              </m:sSubSup>
                            </m:e>
                          </m:mr>
                        </m:m>
                      </m:e>
                    </m:d>
                    <m:d>
                      <m:dPr>
                        <m:begChr m:val="["/>
                        <m:endChr m:val="]"/>
                        <m:ctrlPr>
                          <a:rPr lang="en-US" sz="16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e>
                          </m:mr>
                          <m:mr>
                            <m:e>
                              <m:eqArr>
                                <m:eqArrPr>
                                  <m:ctrlPr>
                                    <a:rPr lang="en-US" sz="1600" i="1">
                                      <a:latin typeface="Cambria Math" panose="02040503050406030204" pitchFamily="18" charset="0"/>
                                      <a:ea typeface="Cambria Math" panose="02040503050406030204" pitchFamily="18" charset="0"/>
                                    </a:rPr>
                                  </m:ctrlPr>
                                </m:eqArr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e>
                              </m:eqArr>
                            </m:e>
                          </m:mr>
                        </m:m>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𝑋</m:t>
                    </m:r>
                    <m:r>
                      <a:rPr lang="en-US" sz="1600" b="1" i="1" smtClean="0">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sym typeface="Wingdings" pitchFamily="2" charset="2"/>
                  </a:rPr>
                  <a:t>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ea typeface="Cambria Math" panose="02040503050406030204" pitchFamily="18" charset="0"/>
                          </a:rPr>
                          <m:t>−1</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𝑋</m:t>
                        </m:r>
                      </m:e>
                      <m:sup>
                        <m:r>
                          <a:rPr lang="en-US" sz="1600" i="1">
                            <a:latin typeface="Cambria Math" panose="02040503050406030204" pitchFamily="18" charset="0"/>
                            <a:ea typeface="Cambria Math" panose="02040503050406030204" pitchFamily="18" charset="0"/>
                          </a:rPr>
                          <m:t>𝑇</m:t>
                        </m:r>
                      </m:sup>
                    </m:sSup>
                    <m:r>
                      <a:rPr lang="en-US" sz="1600" b="1" i="1">
                        <a:latin typeface="Cambria Math" panose="02040503050406030204" pitchFamily="18" charset="0"/>
                        <a:ea typeface="Cambria Math" panose="02040503050406030204" pitchFamily="18" charset="0"/>
                      </a:rPr>
                      <m:t>𝒚</m:t>
                    </m:r>
                  </m:oMath>
                </a14:m>
                <a:r>
                  <a:rPr lang="en-US" sz="1600" dirty="0">
                    <a:latin typeface="Arial" panose="020B0604020202020204" pitchFamily="34" charset="0"/>
                    <a:cs typeface="Arial" panose="020B0604020202020204" pitchFamily="34" charset="0"/>
                  </a:rPr>
                  <a:t> </a:t>
                </a:r>
              </a:p>
              <a:p>
                <a:pPr>
                  <a:lnSpc>
                    <a:spcPct val="120000"/>
                  </a:lnSpc>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4E289CD4-C16B-685D-1091-A41660A6A0E0}"/>
                  </a:ext>
                </a:extLst>
              </p:cNvPr>
              <p:cNvSpPr>
                <a:spLocks noGrp="1" noRot="1" noChangeAspect="1" noMove="1" noResize="1" noEditPoints="1" noAdjustHandles="1" noChangeArrowheads="1" noChangeShapeType="1" noTextEdit="1"/>
              </p:cNvSpPr>
              <p:nvPr>
                <p:ph idx="1"/>
              </p:nvPr>
            </p:nvSpPr>
            <p:spPr>
              <a:xfrm>
                <a:off x="552965" y="1472641"/>
                <a:ext cx="8736227" cy="5066271"/>
              </a:xfrm>
              <a:blipFill>
                <a:blip r:embed="rId2"/>
                <a:stretch>
                  <a:fillRect l="-5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932BD-4AFF-F8A8-7313-485EE5FEF3EB}"/>
              </a:ext>
            </a:extLst>
          </p:cNvPr>
          <p:cNvSpPr>
            <a:spLocks noGrp="1"/>
          </p:cNvSpPr>
          <p:nvPr>
            <p:ph type="sldNum" sz="quarter" idx="12"/>
          </p:nvPr>
        </p:nvSpPr>
        <p:spPr/>
        <p:txBody>
          <a:bodyPr/>
          <a:lstStyle/>
          <a:p>
            <a:fld id="{753F1077-7B91-4D11-8473-7F9D495CD0E2}" type="slidenum">
              <a:rPr lang="en-SG" smtClean="0"/>
              <a:t>21</a:t>
            </a:fld>
            <a:endParaRPr lang="en-SG"/>
          </a:p>
        </p:txBody>
      </p:sp>
      <p:pic>
        <p:nvPicPr>
          <p:cNvPr id="6" name="Picture 5">
            <a:extLst>
              <a:ext uri="{FF2B5EF4-FFF2-40B4-BE49-F238E27FC236}">
                <a16:creationId xmlns:a16="http://schemas.microsoft.com/office/drawing/2014/main" id="{7EDEFFF7-FB43-40E1-9946-19FA9B4CB29A}"/>
              </a:ext>
            </a:extLst>
          </p:cNvPr>
          <p:cNvPicPr>
            <a:picLocks noChangeAspect="1"/>
          </p:cNvPicPr>
          <p:nvPr/>
        </p:nvPicPr>
        <p:blipFill>
          <a:blip r:embed="rId3"/>
          <a:stretch>
            <a:fillRect/>
          </a:stretch>
        </p:blipFill>
        <p:spPr>
          <a:xfrm>
            <a:off x="9356764" y="3241326"/>
            <a:ext cx="2483708" cy="269278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FAFFE6C-8133-45C5-86F7-17A2F532225E}"/>
                  </a:ext>
                </a:extLst>
              </p14:cNvPr>
              <p14:cNvContentPartPr/>
              <p14:nvPr/>
            </p14:nvContentPartPr>
            <p14:xfrm>
              <a:off x="2500200" y="1625040"/>
              <a:ext cx="9639720" cy="4339800"/>
            </p14:xfrm>
          </p:contentPart>
        </mc:Choice>
        <mc:Fallback xmlns="">
          <p:pic>
            <p:nvPicPr>
              <p:cNvPr id="5" name="Ink 4">
                <a:extLst>
                  <a:ext uri="{FF2B5EF4-FFF2-40B4-BE49-F238E27FC236}">
                    <a16:creationId xmlns:a16="http://schemas.microsoft.com/office/drawing/2014/main" id="{FFAFFE6C-8133-45C5-86F7-17A2F532225E}"/>
                  </a:ext>
                </a:extLst>
              </p:cNvPr>
              <p:cNvPicPr/>
              <p:nvPr/>
            </p:nvPicPr>
            <p:blipFill>
              <a:blip r:embed="rId5"/>
              <a:stretch>
                <a:fillRect/>
              </a:stretch>
            </p:blipFill>
            <p:spPr>
              <a:xfrm>
                <a:off x="2490840" y="1615680"/>
                <a:ext cx="9658440" cy="4358520"/>
              </a:xfrm>
              <a:prstGeom prst="rect">
                <a:avLst/>
              </a:prstGeom>
            </p:spPr>
          </p:pic>
        </mc:Fallback>
      </mc:AlternateContent>
    </p:spTree>
    <p:extLst>
      <p:ext uri="{BB962C8B-B14F-4D97-AF65-F5344CB8AC3E}">
        <p14:creationId xmlns:p14="http://schemas.microsoft.com/office/powerpoint/2010/main" val="742103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179-E0D2-67F5-ECAF-6BB849039E57}"/>
              </a:ext>
            </a:extLst>
          </p:cNvPr>
          <p:cNvSpPr>
            <a:spLocks noGrp="1"/>
          </p:cNvSpPr>
          <p:nvPr>
            <p:ph type="title"/>
          </p:nvPr>
        </p:nvSpPr>
        <p:spPr>
          <a:xfrm>
            <a:off x="838200" y="2404940"/>
            <a:ext cx="10515600" cy="1325563"/>
          </a:xfrm>
        </p:spPr>
        <p:txBody>
          <a:bodyPr/>
          <a:lstStyle/>
          <a:p>
            <a:pPr algn="ctr"/>
            <a:r>
              <a:rPr lang="en-US" dirty="0">
                <a:latin typeface="Arial" panose="020B0604020202020204" pitchFamily="34" charset="0"/>
                <a:cs typeface="Arial" panose="020B0604020202020204" pitchFamily="34" charset="0"/>
              </a:rPr>
              <a:t>End</a:t>
            </a:r>
          </a:p>
        </p:txBody>
      </p:sp>
      <p:sp>
        <p:nvSpPr>
          <p:cNvPr id="4" name="Slide Number Placeholder 3">
            <a:extLst>
              <a:ext uri="{FF2B5EF4-FFF2-40B4-BE49-F238E27FC236}">
                <a16:creationId xmlns:a16="http://schemas.microsoft.com/office/drawing/2014/main" id="{533335F2-BF4E-66BE-1DD5-37DD312244D4}"/>
              </a:ext>
            </a:extLst>
          </p:cNvPr>
          <p:cNvSpPr>
            <a:spLocks noGrp="1"/>
          </p:cNvSpPr>
          <p:nvPr>
            <p:ph type="sldNum" sz="quarter" idx="12"/>
          </p:nvPr>
        </p:nvSpPr>
        <p:spPr/>
        <p:txBody>
          <a:bodyPr/>
          <a:lstStyle/>
          <a:p>
            <a:fld id="{753F1077-7B91-4D11-8473-7F9D495CD0E2}" type="slidenum">
              <a:rPr lang="en-SG" smtClean="0"/>
              <a:t>22</a:t>
            </a:fld>
            <a:endParaRPr lang="en-SG"/>
          </a:p>
        </p:txBody>
      </p:sp>
    </p:spTree>
    <p:extLst>
      <p:ext uri="{BB962C8B-B14F-4D97-AF65-F5344CB8AC3E}">
        <p14:creationId xmlns:p14="http://schemas.microsoft.com/office/powerpoint/2010/main" val="930003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CF48-1529-87CA-674B-1E25043CD31D}"/>
              </a:ext>
            </a:extLst>
          </p:cNvPr>
          <p:cNvSpPr>
            <a:spLocks noGrp="1"/>
          </p:cNvSpPr>
          <p:nvPr>
            <p:ph type="title"/>
          </p:nvPr>
        </p:nvSpPr>
        <p:spPr/>
        <p:txBody>
          <a:bodyPr/>
          <a:lstStyle/>
          <a:p>
            <a:r>
              <a:rPr lang="en-US" dirty="0">
                <a:solidFill>
                  <a:srgbClr val="FF0000"/>
                </a:solidFill>
              </a:rPr>
              <a:t>Additional notes:</a:t>
            </a:r>
          </a:p>
        </p:txBody>
      </p:sp>
      <p:sp>
        <p:nvSpPr>
          <p:cNvPr id="3" name="Content Placeholder 2">
            <a:extLst>
              <a:ext uri="{FF2B5EF4-FFF2-40B4-BE49-F238E27FC236}">
                <a16:creationId xmlns:a16="http://schemas.microsoft.com/office/drawing/2014/main" id="{5FE182D7-31AB-062D-9984-496DC5846E2D}"/>
              </a:ext>
            </a:extLst>
          </p:cNvPr>
          <p:cNvSpPr>
            <a:spLocks noGrp="1"/>
          </p:cNvSpPr>
          <p:nvPr>
            <p:ph idx="1"/>
          </p:nvPr>
        </p:nvSpPr>
        <p:spPr/>
        <p:txBody>
          <a:bodyPr>
            <a:normAutofit fontScale="92500" lnSpcReduction="10000"/>
          </a:bodyPr>
          <a:lstStyle/>
          <a:p>
            <a:pPr>
              <a:lnSpc>
                <a:spcPct val="110000"/>
              </a:lnSpc>
            </a:pPr>
            <a:r>
              <a:rPr lang="en-US" dirty="0">
                <a:latin typeface="Arial" panose="020B0604020202020204" pitchFamily="34" charset="0"/>
                <a:cs typeface="Arial" panose="020B0604020202020204" pitchFamily="34" charset="0"/>
              </a:rPr>
              <a:t>Differences between LU and QR factorization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is applied to </a:t>
            </a:r>
            <a:r>
              <a:rPr lang="en-SG" dirty="0">
                <a:solidFill>
                  <a:srgbClr val="000000"/>
                </a:solidFill>
                <a:latin typeface="Arial" panose="020B0604020202020204" pitchFamily="34" charset="0"/>
                <a:cs typeface="Arial" panose="020B0604020202020204" pitchFamily="34" charset="0"/>
              </a:rPr>
              <a:t>any</a:t>
            </a:r>
            <a:r>
              <a:rPr lang="en-SG" b="0" i="0" dirty="0">
                <a:solidFill>
                  <a:srgbClr val="000000"/>
                </a:solidFill>
                <a:effectLst/>
                <a:latin typeface="Arial" panose="020B0604020202020204" pitchFamily="34" charset="0"/>
                <a:cs typeface="Arial" panose="020B0604020202020204" pitchFamily="34" charset="0"/>
              </a:rPr>
              <a:t> square matrix, QR is applied to a matrix with independent columns</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a:t>
            </a:r>
            <a:r>
              <a:rPr lang="en-US" dirty="0">
                <a:latin typeface="Arial" panose="020B0604020202020204" pitchFamily="34" charset="0"/>
                <a:cs typeface="Arial" panose="020B0604020202020204" pitchFamily="34" charset="0"/>
              </a:rPr>
              <a:t>factorization produces an upper-triangle and a lower-triangle matrix</a:t>
            </a:r>
          </a:p>
          <a:p>
            <a:pPr lvl="1">
              <a:lnSpc>
                <a:spcPct val="110000"/>
              </a:lnSpc>
              <a:buFont typeface="Courier New" panose="02070309020205020404" pitchFamily="49" charset="0"/>
              <a:buChar char="o"/>
            </a:pPr>
            <a:r>
              <a:rPr lang="en-US" b="0" i="0" dirty="0">
                <a:solidFill>
                  <a:srgbClr val="000000"/>
                </a:solidFill>
                <a:effectLst/>
                <a:latin typeface="Arial" panose="020B0604020202020204" pitchFamily="34" charset="0"/>
                <a:cs typeface="Arial" panose="020B0604020202020204" pitchFamily="34" charset="0"/>
              </a:rPr>
              <a:t>QR </a:t>
            </a:r>
            <a:r>
              <a:rPr lang="en-US" dirty="0">
                <a:latin typeface="Arial" panose="020B0604020202020204" pitchFamily="34" charset="0"/>
                <a:cs typeface="Arial" panose="020B0604020202020204" pitchFamily="34" charset="0"/>
              </a:rPr>
              <a:t>factorization produces an orthonormal matrix and an upper-triangle </a:t>
            </a:r>
            <a:endParaRPr lang="en-SG" b="0" i="0" dirty="0">
              <a:solidFill>
                <a:srgbClr val="000000"/>
              </a:solidFill>
              <a:effectLst/>
              <a:latin typeface="Arial" panose="020B0604020202020204" pitchFamily="34" charset="0"/>
              <a:cs typeface="Arial" panose="020B0604020202020204" pitchFamily="34" charset="0"/>
            </a:endParaRP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LU factorization through Gaussian elimination</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Find QR factorization using the Gram-Schmidt algorithm</a:t>
            </a:r>
          </a:p>
          <a:p>
            <a:pPr lvl="1">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Different use cases:</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LU factorization is used to find solutions of systems of linear equations, matrix inversion, and matrix determinant. </a:t>
            </a:r>
          </a:p>
          <a:p>
            <a:pPr lvl="2">
              <a:lnSpc>
                <a:spcPct val="110000"/>
              </a:lnSpc>
              <a:buFont typeface="Courier New" panose="02070309020205020404" pitchFamily="49" charset="0"/>
              <a:buChar char="o"/>
            </a:pPr>
            <a:r>
              <a:rPr lang="en-SG" b="0" i="0" dirty="0">
                <a:solidFill>
                  <a:srgbClr val="000000"/>
                </a:solidFill>
                <a:effectLst/>
                <a:latin typeface="Arial" panose="020B0604020202020204" pitchFamily="34" charset="0"/>
                <a:cs typeface="Arial" panose="020B0604020202020204" pitchFamily="34" charset="0"/>
              </a:rPr>
              <a:t>QR factorization is used in least-squares, eigenvalue, and signal processing.</a:t>
            </a:r>
          </a:p>
          <a:p>
            <a:pPr>
              <a:lnSpc>
                <a:spcPct val="110000"/>
              </a:lnSpc>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D2C8AEE-6345-AD4A-13FE-1045B98F2B05}"/>
              </a:ext>
            </a:extLst>
          </p:cNvPr>
          <p:cNvSpPr>
            <a:spLocks noGrp="1"/>
          </p:cNvSpPr>
          <p:nvPr>
            <p:ph type="sldNum" sz="quarter" idx="12"/>
          </p:nvPr>
        </p:nvSpPr>
        <p:spPr/>
        <p:txBody>
          <a:bodyPr/>
          <a:lstStyle/>
          <a:p>
            <a:fld id="{753F1077-7B91-4D11-8473-7F9D495CD0E2}" type="slidenum">
              <a:rPr lang="en-SG" smtClean="0"/>
              <a:t>23</a:t>
            </a:fld>
            <a:endParaRPr lang="en-S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8D71B44-0FA6-418E-A110-BF5F64EAFE16}"/>
                  </a:ext>
                </a:extLst>
              </p14:cNvPr>
              <p14:cNvContentPartPr/>
              <p14:nvPr/>
            </p14:nvContentPartPr>
            <p14:xfrm>
              <a:off x="1217160" y="2457360"/>
              <a:ext cx="9167400" cy="4001760"/>
            </p14:xfrm>
          </p:contentPart>
        </mc:Choice>
        <mc:Fallback xmlns="">
          <p:pic>
            <p:nvPicPr>
              <p:cNvPr id="5" name="Ink 4">
                <a:extLst>
                  <a:ext uri="{FF2B5EF4-FFF2-40B4-BE49-F238E27FC236}">
                    <a16:creationId xmlns:a16="http://schemas.microsoft.com/office/drawing/2014/main" id="{C8D71B44-0FA6-418E-A110-BF5F64EAFE16}"/>
                  </a:ext>
                </a:extLst>
              </p:cNvPr>
              <p:cNvPicPr/>
              <p:nvPr/>
            </p:nvPicPr>
            <p:blipFill>
              <a:blip r:embed="rId4"/>
              <a:stretch>
                <a:fillRect/>
              </a:stretch>
            </p:blipFill>
            <p:spPr>
              <a:xfrm>
                <a:off x="1207800" y="2448000"/>
                <a:ext cx="9186120" cy="4020480"/>
              </a:xfrm>
              <a:prstGeom prst="rect">
                <a:avLst/>
              </a:prstGeom>
            </p:spPr>
          </p:pic>
        </mc:Fallback>
      </mc:AlternateContent>
    </p:spTree>
    <p:extLst>
      <p:ext uri="{BB962C8B-B14F-4D97-AF65-F5344CB8AC3E}">
        <p14:creationId xmlns:p14="http://schemas.microsoft.com/office/powerpoint/2010/main" val="102678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565840" y="76611"/>
            <a:ext cx="10515600" cy="1325563"/>
          </a:xfrm>
        </p:spPr>
        <p:txBody>
          <a:bodyPr/>
          <a:lstStyle/>
          <a:p>
            <a:r>
              <a:rPr lang="en-US" dirty="0"/>
              <a:t>Syllabus for Part 2</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3</a:t>
            </a:fld>
            <a:endParaRPr lang="en-SG"/>
          </a:p>
        </p:txBody>
      </p:sp>
      <p:sp>
        <p:nvSpPr>
          <p:cNvPr id="3" name="TextBox 2">
            <a:extLst>
              <a:ext uri="{FF2B5EF4-FFF2-40B4-BE49-F238E27FC236}">
                <a16:creationId xmlns:a16="http://schemas.microsoft.com/office/drawing/2014/main" id="{0E7F24F1-7960-4669-9771-26488780B62F}"/>
              </a:ext>
            </a:extLst>
          </p:cNvPr>
          <p:cNvSpPr txBox="1"/>
          <p:nvPr/>
        </p:nvSpPr>
        <p:spPr>
          <a:xfrm>
            <a:off x="4023360" y="6156960"/>
            <a:ext cx="1802096" cy="369332"/>
          </a:xfrm>
          <a:prstGeom prst="rect">
            <a:avLst/>
          </a:prstGeom>
          <a:noFill/>
        </p:spPr>
        <p:txBody>
          <a:bodyPr wrap="none" rtlCol="0">
            <a:spAutoFit/>
          </a:bodyPr>
          <a:lstStyle/>
          <a:p>
            <a:r>
              <a:rPr lang="en-US" dirty="0"/>
              <a:t>Table 1: schedule</a:t>
            </a:r>
          </a:p>
        </p:txBody>
      </p:sp>
      <p:graphicFrame>
        <p:nvGraphicFramePr>
          <p:cNvPr id="9" name="Content Placeholder 8">
            <a:extLst>
              <a:ext uri="{FF2B5EF4-FFF2-40B4-BE49-F238E27FC236}">
                <a16:creationId xmlns:a16="http://schemas.microsoft.com/office/drawing/2014/main" id="{9D5EE46F-0BF7-486D-77BA-C012BD968BDC}"/>
              </a:ext>
            </a:extLst>
          </p:cNvPr>
          <p:cNvGraphicFramePr>
            <a:graphicFrameLocks noGrp="1"/>
          </p:cNvGraphicFramePr>
          <p:nvPr>
            <p:ph idx="1"/>
          </p:nvPr>
        </p:nvGraphicFramePr>
        <p:xfrm>
          <a:off x="734828" y="1300566"/>
          <a:ext cx="8379159" cy="4682001"/>
        </p:xfrm>
        <a:graphic>
          <a:graphicData uri="http://schemas.openxmlformats.org/drawingml/2006/table">
            <a:tbl>
              <a:tblPr firstRow="1" firstCol="1" bandRow="1" bandCol="1">
                <a:tableStyleId>{5C22544A-7EE6-4342-B048-85BDC9FD1C3A}</a:tableStyleId>
              </a:tblPr>
              <a:tblGrid>
                <a:gridCol w="1058657">
                  <a:extLst>
                    <a:ext uri="{9D8B030D-6E8A-4147-A177-3AD203B41FA5}">
                      <a16:colId xmlns:a16="http://schemas.microsoft.com/office/drawing/2014/main" val="3531719582"/>
                    </a:ext>
                  </a:extLst>
                </a:gridCol>
                <a:gridCol w="3437615">
                  <a:extLst>
                    <a:ext uri="{9D8B030D-6E8A-4147-A177-3AD203B41FA5}">
                      <a16:colId xmlns:a16="http://schemas.microsoft.com/office/drawing/2014/main" val="1707074285"/>
                    </a:ext>
                  </a:extLst>
                </a:gridCol>
                <a:gridCol w="1987827">
                  <a:extLst>
                    <a:ext uri="{9D8B030D-6E8A-4147-A177-3AD203B41FA5}">
                      <a16:colId xmlns:a16="http://schemas.microsoft.com/office/drawing/2014/main" val="144180308"/>
                    </a:ext>
                  </a:extLst>
                </a:gridCol>
                <a:gridCol w="1895060">
                  <a:extLst>
                    <a:ext uri="{9D8B030D-6E8A-4147-A177-3AD203B41FA5}">
                      <a16:colId xmlns:a16="http://schemas.microsoft.com/office/drawing/2014/main" val="1354466032"/>
                    </a:ext>
                  </a:extLst>
                </a:gridCol>
              </a:tblGrid>
              <a:tr h="722256">
                <a:tc>
                  <a:txBody>
                    <a:bodyPr/>
                    <a:lstStyle/>
                    <a:p>
                      <a:pPr algn="ctr"/>
                      <a:r>
                        <a:rPr lang="en-GB" sz="2400">
                          <a:effectLst/>
                        </a:rPr>
                        <a:t>Chapter</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Topics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(Lecture)</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pPr algn="ctr"/>
                      <a:r>
                        <a:rPr lang="en-GB" sz="2400">
                          <a:effectLst/>
                        </a:rPr>
                        <a:t>Week (Tut)</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extLst>
                  <a:ext uri="{0D108BD9-81ED-4DB2-BD59-A6C34878D82A}">
                    <a16:rowId xmlns:a16="http://schemas.microsoft.com/office/drawing/2014/main" val="2974584"/>
                  </a:ext>
                </a:extLst>
              </a:tr>
              <a:tr h="1036733">
                <a:tc>
                  <a:txBody>
                    <a:bodyPr/>
                    <a:lstStyle/>
                    <a:p>
                      <a:pPr algn="ctr"/>
                      <a:r>
                        <a:rPr lang="en-GB" sz="2400">
                          <a:effectLst/>
                        </a:rPr>
                        <a:t>6</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Orthogonality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8-9</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9-10</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1138433205"/>
                  </a:ext>
                </a:extLst>
              </a:tr>
              <a:tr h="948610">
                <a:tc>
                  <a:txBody>
                    <a:bodyPr/>
                    <a:lstStyle/>
                    <a:p>
                      <a:pPr algn="ctr"/>
                      <a:r>
                        <a:rPr lang="en-GB" sz="2400">
                          <a:effectLst/>
                        </a:rPr>
                        <a:t>7</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Least Squares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9-10</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10-11</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283079318"/>
                  </a:ext>
                </a:extLst>
              </a:tr>
              <a:tr h="948610">
                <a:tc>
                  <a:txBody>
                    <a:bodyPr/>
                    <a:lstStyle/>
                    <a:p>
                      <a:pPr algn="ctr"/>
                      <a:r>
                        <a:rPr lang="en-GB" sz="2400">
                          <a:effectLst/>
                        </a:rPr>
                        <a:t>8</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a:effectLst/>
                        </a:rPr>
                        <a:t>EigenValue and Eigenvectors</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a:effectLst/>
                        </a:rPr>
                        <a:t>11-12</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12-13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3830976206"/>
                  </a:ext>
                </a:extLst>
              </a:tr>
              <a:tr h="1010813">
                <a:tc>
                  <a:txBody>
                    <a:bodyPr/>
                    <a:lstStyle/>
                    <a:p>
                      <a:pPr algn="ctr"/>
                      <a:r>
                        <a:rPr lang="en-GB" sz="2400">
                          <a:effectLst/>
                        </a:rPr>
                        <a:t>9</a:t>
                      </a:r>
                      <a:endParaRPr lang="en-SG"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tc>
                <a:tc>
                  <a:txBody>
                    <a:bodyPr/>
                    <a:lstStyle/>
                    <a:p>
                      <a:r>
                        <a:rPr lang="en-GB" sz="2400" dirty="0">
                          <a:effectLst/>
                        </a:rPr>
                        <a:t>Singular Value Decomposition (SVD) </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r>
                        <a:rPr lang="en-GB" sz="2400" dirty="0">
                          <a:effectLst/>
                        </a:rPr>
                        <a:t>13</a:t>
                      </a:r>
                      <a:endParaRPr lang="en-SG"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5715" marB="0">
                    <a:solidFill>
                      <a:schemeClr val="accent1">
                        <a:tint val="40000"/>
                      </a:schemeClr>
                    </a:solidFill>
                  </a:tcPr>
                </a:tc>
                <a:tc>
                  <a:txBody>
                    <a:bodyPr/>
                    <a:lstStyle/>
                    <a:p>
                      <a:endParaRPr lang="en-SG" sz="2400" dirty="0">
                        <a:effectLst/>
                        <a:latin typeface="Calibri" panose="020F0502020204030204" pitchFamily="34" charset="0"/>
                        <a:cs typeface="Times New Roman" panose="02020603050405020304" pitchFamily="18" charset="0"/>
                      </a:endParaRPr>
                    </a:p>
                  </a:txBody>
                  <a:tcPr marL="68580" marR="68580" marT="5715" marB="0">
                    <a:solidFill>
                      <a:schemeClr val="accent1">
                        <a:tint val="40000"/>
                      </a:schemeClr>
                    </a:solidFill>
                  </a:tcPr>
                </a:tc>
                <a:extLst>
                  <a:ext uri="{0D108BD9-81ED-4DB2-BD59-A6C34878D82A}">
                    <a16:rowId xmlns:a16="http://schemas.microsoft.com/office/drawing/2014/main" val="2667591932"/>
                  </a:ext>
                </a:extLst>
              </a:tr>
            </a:tbl>
          </a:graphicData>
        </a:graphic>
      </p:graphicFrame>
      <p:pic>
        <p:nvPicPr>
          <p:cNvPr id="11" name="Picture 10">
            <a:extLst>
              <a:ext uri="{FF2B5EF4-FFF2-40B4-BE49-F238E27FC236}">
                <a16:creationId xmlns:a16="http://schemas.microsoft.com/office/drawing/2014/main" id="{670BFEF9-B79D-4242-917D-1CA943CD0C73}"/>
              </a:ext>
            </a:extLst>
          </p:cNvPr>
          <p:cNvPicPr>
            <a:picLocks noChangeAspect="1"/>
          </p:cNvPicPr>
          <p:nvPr/>
        </p:nvPicPr>
        <p:blipFill>
          <a:blip r:embed="rId2"/>
          <a:stretch>
            <a:fillRect/>
          </a:stretch>
        </p:blipFill>
        <p:spPr>
          <a:xfrm>
            <a:off x="9232900" y="1603512"/>
            <a:ext cx="1554370" cy="1457739"/>
          </a:xfrm>
          <a:prstGeom prst="rect">
            <a:avLst/>
          </a:prstGeom>
        </p:spPr>
      </p:pic>
      <p:pic>
        <p:nvPicPr>
          <p:cNvPr id="12" name="Picture 11">
            <a:extLst>
              <a:ext uri="{FF2B5EF4-FFF2-40B4-BE49-F238E27FC236}">
                <a16:creationId xmlns:a16="http://schemas.microsoft.com/office/drawing/2014/main" id="{19C01A1D-B9FA-934D-B083-E5AC03EE4027}"/>
              </a:ext>
            </a:extLst>
          </p:cNvPr>
          <p:cNvPicPr>
            <a:picLocks noChangeAspect="1"/>
          </p:cNvPicPr>
          <p:nvPr/>
        </p:nvPicPr>
        <p:blipFill>
          <a:blip r:embed="rId3"/>
          <a:stretch>
            <a:fillRect/>
          </a:stretch>
        </p:blipFill>
        <p:spPr>
          <a:xfrm>
            <a:off x="10906183" y="1851432"/>
            <a:ext cx="1326753" cy="961897"/>
          </a:xfrm>
          <a:prstGeom prst="rect">
            <a:avLst/>
          </a:prstGeom>
        </p:spPr>
      </p:pic>
      <p:pic>
        <p:nvPicPr>
          <p:cNvPr id="13" name="Picture 12">
            <a:extLst>
              <a:ext uri="{FF2B5EF4-FFF2-40B4-BE49-F238E27FC236}">
                <a16:creationId xmlns:a16="http://schemas.microsoft.com/office/drawing/2014/main" id="{AE5EE907-E5A1-06FD-68AB-56294C8DA528}"/>
              </a:ext>
            </a:extLst>
          </p:cNvPr>
          <p:cNvPicPr>
            <a:picLocks noChangeAspect="1"/>
          </p:cNvPicPr>
          <p:nvPr/>
        </p:nvPicPr>
        <p:blipFill>
          <a:blip r:embed="rId4"/>
          <a:stretch>
            <a:fillRect/>
          </a:stretch>
        </p:blipFill>
        <p:spPr>
          <a:xfrm>
            <a:off x="9330818" y="3429000"/>
            <a:ext cx="636025" cy="365125"/>
          </a:xfrm>
          <a:prstGeom prst="rect">
            <a:avLst/>
          </a:prstGeom>
        </p:spPr>
      </p:pic>
      <p:pic>
        <p:nvPicPr>
          <p:cNvPr id="14" name="Picture 13">
            <a:extLst>
              <a:ext uri="{FF2B5EF4-FFF2-40B4-BE49-F238E27FC236}">
                <a16:creationId xmlns:a16="http://schemas.microsoft.com/office/drawing/2014/main" id="{611F8B16-EFDE-838C-BE7E-A1679BA86A3D}"/>
              </a:ext>
            </a:extLst>
          </p:cNvPr>
          <p:cNvPicPr>
            <a:picLocks noChangeAspect="1"/>
          </p:cNvPicPr>
          <p:nvPr/>
        </p:nvPicPr>
        <p:blipFill>
          <a:blip r:embed="rId5"/>
          <a:stretch>
            <a:fillRect/>
          </a:stretch>
        </p:blipFill>
        <p:spPr>
          <a:xfrm>
            <a:off x="10143159" y="3139819"/>
            <a:ext cx="1876563" cy="982201"/>
          </a:xfrm>
          <a:prstGeom prst="rect">
            <a:avLst/>
          </a:prstGeom>
        </p:spPr>
      </p:pic>
      <p:grpSp>
        <p:nvGrpSpPr>
          <p:cNvPr id="19" name="Group 18">
            <a:extLst>
              <a:ext uri="{FF2B5EF4-FFF2-40B4-BE49-F238E27FC236}">
                <a16:creationId xmlns:a16="http://schemas.microsoft.com/office/drawing/2014/main" id="{2A4F2ABD-27D7-B629-8CC4-438161413A42}"/>
              </a:ext>
            </a:extLst>
          </p:cNvPr>
          <p:cNvGrpSpPr/>
          <p:nvPr/>
        </p:nvGrpSpPr>
        <p:grpSpPr>
          <a:xfrm>
            <a:off x="9505846" y="4161874"/>
            <a:ext cx="2157664" cy="1457739"/>
            <a:chOff x="9710081" y="4346368"/>
            <a:chExt cx="1802096" cy="1504752"/>
          </a:xfrm>
        </p:grpSpPr>
        <p:grpSp>
          <p:nvGrpSpPr>
            <p:cNvPr id="17" name="Group 16">
              <a:extLst>
                <a:ext uri="{FF2B5EF4-FFF2-40B4-BE49-F238E27FC236}">
                  <a16:creationId xmlns:a16="http://schemas.microsoft.com/office/drawing/2014/main" id="{394D5FBC-C791-DC6E-6C3F-091AFEDB223D}"/>
                </a:ext>
              </a:extLst>
            </p:cNvPr>
            <p:cNvGrpSpPr/>
            <p:nvPr/>
          </p:nvGrpSpPr>
          <p:grpSpPr>
            <a:xfrm>
              <a:off x="9710081" y="4393381"/>
              <a:ext cx="1802096" cy="1457739"/>
              <a:chOff x="3130453" y="2203450"/>
              <a:chExt cx="4635500" cy="4152900"/>
            </a:xfrm>
          </p:grpSpPr>
          <p:pic>
            <p:nvPicPr>
              <p:cNvPr id="15" name="Picture 14">
                <a:extLst>
                  <a:ext uri="{FF2B5EF4-FFF2-40B4-BE49-F238E27FC236}">
                    <a16:creationId xmlns:a16="http://schemas.microsoft.com/office/drawing/2014/main" id="{1B92607F-91F3-B349-BEC7-154EBA643586}"/>
                  </a:ext>
                </a:extLst>
              </p:cNvPr>
              <p:cNvPicPr>
                <a:picLocks noChangeAspect="1"/>
              </p:cNvPicPr>
              <p:nvPr/>
            </p:nvPicPr>
            <p:blipFill>
              <a:blip r:embed="rId6"/>
              <a:stretch>
                <a:fillRect/>
              </a:stretch>
            </p:blipFill>
            <p:spPr>
              <a:xfrm>
                <a:off x="3130453" y="2203450"/>
                <a:ext cx="4635500" cy="4152900"/>
              </a:xfrm>
              <a:prstGeom prst="rect">
                <a:avLst/>
              </a:prstGeom>
            </p:spPr>
          </p:pic>
          <p:sp>
            <p:nvSpPr>
              <p:cNvPr id="16" name="Rectangle 15">
                <a:extLst>
                  <a:ext uri="{FF2B5EF4-FFF2-40B4-BE49-F238E27FC236}">
                    <a16:creationId xmlns:a16="http://schemas.microsoft.com/office/drawing/2014/main" id="{616681A1-4AAC-894E-EE77-AA644CB0BEE3}"/>
                  </a:ext>
                </a:extLst>
              </p:cNvPr>
              <p:cNvSpPr/>
              <p:nvPr/>
            </p:nvSpPr>
            <p:spPr>
              <a:xfrm>
                <a:off x="7139909" y="3429000"/>
                <a:ext cx="626044" cy="2927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60824E1F-B3B0-3BF4-4C67-D9134D266FE3}"/>
                </a:ext>
              </a:extLst>
            </p:cNvPr>
            <p:cNvSpPr/>
            <p:nvPr/>
          </p:nvSpPr>
          <p:spPr>
            <a:xfrm>
              <a:off x="9779737" y="4346368"/>
              <a:ext cx="1489059" cy="280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033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FC05-E904-4306-A0DE-8EF932C11A48}"/>
              </a:ext>
            </a:extLst>
          </p:cNvPr>
          <p:cNvSpPr>
            <a:spLocks noGrp="1"/>
          </p:cNvSpPr>
          <p:nvPr>
            <p:ph type="title"/>
          </p:nvPr>
        </p:nvSpPr>
        <p:spPr>
          <a:xfrm>
            <a:off x="838200" y="136525"/>
            <a:ext cx="10515600" cy="1325563"/>
          </a:xfrm>
        </p:spPr>
        <p:txBody>
          <a:bodyPr/>
          <a:lstStyle/>
          <a:p>
            <a:r>
              <a:rPr lang="en-US" dirty="0"/>
              <a:t>Online Video learning Schedule</a:t>
            </a:r>
          </a:p>
        </p:txBody>
      </p:sp>
      <p:sp>
        <p:nvSpPr>
          <p:cNvPr id="4" name="Slide Number Placeholder 3">
            <a:extLst>
              <a:ext uri="{FF2B5EF4-FFF2-40B4-BE49-F238E27FC236}">
                <a16:creationId xmlns:a16="http://schemas.microsoft.com/office/drawing/2014/main" id="{F056923F-4D9D-42DB-A9DD-08226BB4C6EE}"/>
              </a:ext>
            </a:extLst>
          </p:cNvPr>
          <p:cNvSpPr>
            <a:spLocks noGrp="1"/>
          </p:cNvSpPr>
          <p:nvPr>
            <p:ph type="sldNum" sz="quarter" idx="12"/>
          </p:nvPr>
        </p:nvSpPr>
        <p:spPr/>
        <p:txBody>
          <a:bodyPr/>
          <a:lstStyle/>
          <a:p>
            <a:fld id="{753F1077-7B91-4D11-8473-7F9D495CD0E2}" type="slidenum">
              <a:rPr lang="en-SG" smtClean="0"/>
              <a:t>4</a:t>
            </a:fld>
            <a:endParaRPr lang="en-SG"/>
          </a:p>
        </p:txBody>
      </p:sp>
      <p:graphicFrame>
        <p:nvGraphicFramePr>
          <p:cNvPr id="10" name="Table 10">
            <a:extLst>
              <a:ext uri="{FF2B5EF4-FFF2-40B4-BE49-F238E27FC236}">
                <a16:creationId xmlns:a16="http://schemas.microsoft.com/office/drawing/2014/main" id="{E7852B50-909D-44DB-8611-818A092345FB}"/>
              </a:ext>
            </a:extLst>
          </p:cNvPr>
          <p:cNvGraphicFramePr>
            <a:graphicFrameLocks noGrp="1"/>
          </p:cNvGraphicFramePr>
          <p:nvPr/>
        </p:nvGraphicFramePr>
        <p:xfrm>
          <a:off x="838201" y="1803559"/>
          <a:ext cx="10515599" cy="4211320"/>
        </p:xfrm>
        <a:graphic>
          <a:graphicData uri="http://schemas.openxmlformats.org/drawingml/2006/table">
            <a:tbl>
              <a:tblPr firstRow="1" bandRow="1">
                <a:tableStyleId>{5C22544A-7EE6-4342-B048-85BDC9FD1C3A}</a:tableStyleId>
              </a:tblPr>
              <a:tblGrid>
                <a:gridCol w="1282648">
                  <a:extLst>
                    <a:ext uri="{9D8B030D-6E8A-4147-A177-3AD203B41FA5}">
                      <a16:colId xmlns:a16="http://schemas.microsoft.com/office/drawing/2014/main" val="3449458191"/>
                    </a:ext>
                  </a:extLst>
                </a:gridCol>
                <a:gridCol w="1345843">
                  <a:extLst>
                    <a:ext uri="{9D8B030D-6E8A-4147-A177-3AD203B41FA5}">
                      <a16:colId xmlns:a16="http://schemas.microsoft.com/office/drawing/2014/main" val="1151324642"/>
                    </a:ext>
                  </a:extLst>
                </a:gridCol>
                <a:gridCol w="4409768">
                  <a:extLst>
                    <a:ext uri="{9D8B030D-6E8A-4147-A177-3AD203B41FA5}">
                      <a16:colId xmlns:a16="http://schemas.microsoft.com/office/drawing/2014/main" val="321915134"/>
                    </a:ext>
                  </a:extLst>
                </a:gridCol>
                <a:gridCol w="3477340">
                  <a:extLst>
                    <a:ext uri="{9D8B030D-6E8A-4147-A177-3AD203B41FA5}">
                      <a16:colId xmlns:a16="http://schemas.microsoft.com/office/drawing/2014/main" val="1368086448"/>
                    </a:ext>
                  </a:extLst>
                </a:gridCol>
              </a:tblGrid>
              <a:tr h="370840">
                <a:tc>
                  <a:txBody>
                    <a:bodyPr/>
                    <a:lstStyle/>
                    <a:p>
                      <a:pPr algn="ctr"/>
                      <a:r>
                        <a:rPr lang="en-US" dirty="0"/>
                        <a:t>Week</a:t>
                      </a:r>
                      <a:endParaRPr lang="en-SG" dirty="0"/>
                    </a:p>
                  </a:txBody>
                  <a:tcPr/>
                </a:tc>
                <a:tc>
                  <a:txBody>
                    <a:bodyPr/>
                    <a:lstStyle/>
                    <a:p>
                      <a:r>
                        <a:rPr lang="en-US" dirty="0"/>
                        <a:t>Part</a:t>
                      </a:r>
                      <a:endParaRPr lang="en-SG" dirty="0"/>
                    </a:p>
                  </a:txBody>
                  <a:tcPr/>
                </a:tc>
                <a:tc>
                  <a:txBody>
                    <a:bodyPr/>
                    <a:lstStyle/>
                    <a:p>
                      <a:r>
                        <a:rPr lang="en-US" dirty="0"/>
                        <a:t>Topic</a:t>
                      </a:r>
                      <a:endParaRPr lang="en-SG" dirty="0"/>
                    </a:p>
                  </a:txBody>
                  <a:tcPr/>
                </a:tc>
                <a:tc>
                  <a:txBody>
                    <a:bodyPr/>
                    <a:lstStyle/>
                    <a:p>
                      <a:r>
                        <a:rPr lang="en-US" dirty="0"/>
                        <a:t>Notes</a:t>
                      </a:r>
                      <a:endParaRPr lang="en-SG" dirty="0"/>
                    </a:p>
                  </a:txBody>
                  <a:tcPr/>
                </a:tc>
                <a:extLst>
                  <a:ext uri="{0D108BD9-81ED-4DB2-BD59-A6C34878D82A}">
                    <a16:rowId xmlns:a16="http://schemas.microsoft.com/office/drawing/2014/main" val="1951525825"/>
                  </a:ext>
                </a:extLst>
              </a:tr>
              <a:tr h="370840">
                <a:tc>
                  <a:txBody>
                    <a:bodyPr/>
                    <a:lstStyle/>
                    <a:p>
                      <a:pPr algn="ctr"/>
                      <a:r>
                        <a:rPr lang="en-US" dirty="0"/>
                        <a:t>8</a:t>
                      </a:r>
                      <a:endParaRPr lang="en-SG" dirty="0"/>
                    </a:p>
                  </a:txBody>
                  <a:tcPr/>
                </a:tc>
                <a:tc>
                  <a:txBody>
                    <a:bodyPr/>
                    <a:lstStyle/>
                    <a:p>
                      <a:r>
                        <a:rPr lang="en-US" dirty="0"/>
                        <a:t>6.1.1-6.2.3</a:t>
                      </a:r>
                      <a:endParaRPr lang="en-SG" dirty="0"/>
                    </a:p>
                  </a:txBody>
                  <a:tcPr/>
                </a:tc>
                <a:tc>
                  <a:txBody>
                    <a:bodyPr/>
                    <a:lstStyle/>
                    <a:p>
                      <a:r>
                        <a:rPr lang="en-US" dirty="0"/>
                        <a:t>Orthogonality, Normalization,</a:t>
                      </a:r>
                      <a:br>
                        <a:rPr lang="en-US" dirty="0"/>
                      </a:br>
                      <a:r>
                        <a:rPr lang="en-US" dirty="0"/>
                        <a:t>Dot-Product, Inequalities,  </a:t>
                      </a:r>
                      <a:endParaRPr lang="en-SG" dirty="0"/>
                    </a:p>
                  </a:txBody>
                  <a:tcPr/>
                </a:tc>
                <a:tc>
                  <a:txBody>
                    <a:bodyPr/>
                    <a:lstStyle/>
                    <a:p>
                      <a:r>
                        <a:rPr lang="en-SG" dirty="0"/>
                        <a:t>Lecture 1: </a:t>
                      </a:r>
                      <a:r>
                        <a:rPr lang="en-SG" b="1" dirty="0"/>
                        <a:t>6.1.1 - 6.1.3</a:t>
                      </a:r>
                    </a:p>
                    <a:p>
                      <a:r>
                        <a:rPr lang="en-SG" dirty="0"/>
                        <a:t>Lecture 2: </a:t>
                      </a:r>
                      <a:r>
                        <a:rPr lang="en-SG" b="1" dirty="0"/>
                        <a:t>6.1.4 - 6.2.3</a:t>
                      </a:r>
                    </a:p>
                  </a:txBody>
                  <a:tcPr/>
                </a:tc>
                <a:extLst>
                  <a:ext uri="{0D108BD9-81ED-4DB2-BD59-A6C34878D82A}">
                    <a16:rowId xmlns:a16="http://schemas.microsoft.com/office/drawing/2014/main" val="3133932684"/>
                  </a:ext>
                </a:extLst>
              </a:tr>
              <a:tr h="370840">
                <a:tc>
                  <a:txBody>
                    <a:bodyPr/>
                    <a:lstStyle/>
                    <a:p>
                      <a:pPr algn="ctr"/>
                      <a:r>
                        <a:rPr lang="en-US" dirty="0"/>
                        <a:t>9</a:t>
                      </a:r>
                      <a:endParaRPr lang="en-SG" dirty="0"/>
                    </a:p>
                  </a:txBody>
                  <a:tcPr/>
                </a:tc>
                <a:tc>
                  <a:txBody>
                    <a:bodyPr/>
                    <a:lstStyle/>
                    <a:p>
                      <a:r>
                        <a:rPr lang="en-US" dirty="0"/>
                        <a:t>6.2.4-6.3.2</a:t>
                      </a:r>
                      <a:endParaRPr lang="en-SG" dirty="0"/>
                    </a:p>
                  </a:txBody>
                  <a:tcPr/>
                </a:tc>
                <a:tc>
                  <a:txBody>
                    <a:bodyPr/>
                    <a:lstStyle/>
                    <a:p>
                      <a:r>
                        <a:rPr lang="en-US" dirty="0"/>
                        <a:t>Orthogonal/Orthonormal Sets, Basis, Gram Schmidt and QR Decomposition</a:t>
                      </a:r>
                      <a:endParaRPr lang="en-SG" dirty="0"/>
                    </a:p>
                  </a:txBody>
                  <a:tcPr/>
                </a:tc>
                <a:tc>
                  <a:txBody>
                    <a:bodyPr/>
                    <a:lstStyle/>
                    <a:p>
                      <a:r>
                        <a:rPr lang="en-SG" dirty="0"/>
                        <a:t>Lecture 3: </a:t>
                      </a:r>
                      <a:r>
                        <a:rPr lang="en-SG" b="1" dirty="0"/>
                        <a:t>6.2.4</a:t>
                      </a:r>
                    </a:p>
                    <a:p>
                      <a:r>
                        <a:rPr lang="en-SG" dirty="0"/>
                        <a:t>Lecture 4: </a:t>
                      </a:r>
                      <a:r>
                        <a:rPr lang="en-SG" b="1" dirty="0"/>
                        <a:t>6.2.5 – 6.3.2</a:t>
                      </a:r>
                    </a:p>
                  </a:txBody>
                  <a:tcPr/>
                </a:tc>
                <a:extLst>
                  <a:ext uri="{0D108BD9-81ED-4DB2-BD59-A6C34878D82A}">
                    <a16:rowId xmlns:a16="http://schemas.microsoft.com/office/drawing/2014/main" val="3159757604"/>
                  </a:ext>
                </a:extLst>
              </a:tr>
              <a:tr h="370840">
                <a:tc>
                  <a:txBody>
                    <a:bodyPr/>
                    <a:lstStyle/>
                    <a:p>
                      <a:pPr algn="ctr"/>
                      <a:r>
                        <a:rPr lang="en-US" dirty="0"/>
                        <a:t>10</a:t>
                      </a:r>
                      <a:endParaRPr lang="en-SG" dirty="0"/>
                    </a:p>
                  </a:txBody>
                  <a:tcPr/>
                </a:tc>
                <a:tc>
                  <a:txBody>
                    <a:bodyPr/>
                    <a:lstStyle/>
                    <a:p>
                      <a:r>
                        <a:rPr lang="en-US" dirty="0"/>
                        <a:t>7.1.1-7.2.1</a:t>
                      </a:r>
                      <a:endParaRPr lang="en-SG" dirty="0"/>
                    </a:p>
                  </a:txBody>
                  <a:tcPr/>
                </a:tc>
                <a:tc>
                  <a:txBody>
                    <a:bodyPr/>
                    <a:lstStyle/>
                    <a:p>
                      <a:r>
                        <a:rPr lang="en-US" dirty="0"/>
                        <a:t>Least Squares and Normal </a:t>
                      </a:r>
                      <a:r>
                        <a:rPr lang="en-US" dirty="0" err="1"/>
                        <a:t>Eqn</a:t>
                      </a:r>
                      <a:r>
                        <a:rPr lang="en-US" dirty="0"/>
                        <a:t>, Projection Matrix, Applications</a:t>
                      </a:r>
                      <a:endParaRPr lang="en-SG" dirty="0"/>
                    </a:p>
                  </a:txBody>
                  <a:tcPr/>
                </a:tc>
                <a:tc>
                  <a:txBody>
                    <a:bodyPr/>
                    <a:lstStyle/>
                    <a:p>
                      <a:r>
                        <a:rPr lang="en-SG" dirty="0"/>
                        <a:t>Lecture 5: </a:t>
                      </a:r>
                      <a:r>
                        <a:rPr lang="en-SG" b="1" dirty="0"/>
                        <a:t>7.1.1 – 7.1.3</a:t>
                      </a:r>
                    </a:p>
                    <a:p>
                      <a:r>
                        <a:rPr lang="en-SG" dirty="0"/>
                        <a:t>Lecture 6: </a:t>
                      </a:r>
                      <a:r>
                        <a:rPr lang="en-SG" b="1" dirty="0"/>
                        <a:t>7.1.4 – 7.2.1</a:t>
                      </a:r>
                    </a:p>
                  </a:txBody>
                  <a:tcPr/>
                </a:tc>
                <a:extLst>
                  <a:ext uri="{0D108BD9-81ED-4DB2-BD59-A6C34878D82A}">
                    <a16:rowId xmlns:a16="http://schemas.microsoft.com/office/drawing/2014/main" val="271158394"/>
                  </a:ext>
                </a:extLst>
              </a:tr>
              <a:tr h="370840">
                <a:tc>
                  <a:txBody>
                    <a:bodyPr/>
                    <a:lstStyle/>
                    <a:p>
                      <a:pPr algn="ctr"/>
                      <a:r>
                        <a:rPr lang="en-US" dirty="0"/>
                        <a:t>11</a:t>
                      </a:r>
                      <a:endParaRPr lang="en-SG" dirty="0"/>
                    </a:p>
                  </a:txBody>
                  <a:tcPr/>
                </a:tc>
                <a:tc>
                  <a:txBody>
                    <a:bodyPr/>
                    <a:lstStyle/>
                    <a:p>
                      <a:r>
                        <a:rPr lang="en-US" dirty="0"/>
                        <a:t>8.1.1-8.1.2</a:t>
                      </a:r>
                      <a:endParaRPr lang="en-SG" dirty="0"/>
                    </a:p>
                  </a:txBody>
                  <a:tcPr/>
                </a:tc>
                <a:tc>
                  <a:txBody>
                    <a:bodyPr/>
                    <a:lstStyle/>
                    <a:p>
                      <a:r>
                        <a:rPr lang="en-US" dirty="0"/>
                        <a:t>Eigenvectors, Eigen-values, </a:t>
                      </a:r>
                      <a:br>
                        <a:rPr lang="en-US" dirty="0"/>
                      </a:br>
                      <a:r>
                        <a:rPr lang="en-US" dirty="0"/>
                        <a:t>Characteristics </a:t>
                      </a:r>
                      <a:r>
                        <a:rPr lang="en-US" dirty="0" err="1"/>
                        <a:t>Eqn</a:t>
                      </a:r>
                      <a:endParaRPr lang="en-SG" dirty="0"/>
                    </a:p>
                  </a:txBody>
                  <a:tcPr/>
                </a:tc>
                <a:tc>
                  <a:txBody>
                    <a:bodyPr/>
                    <a:lstStyle/>
                    <a:p>
                      <a:r>
                        <a:rPr lang="en-SG" dirty="0"/>
                        <a:t>Lecture 7: </a:t>
                      </a:r>
                      <a:r>
                        <a:rPr lang="en-SG" b="1" dirty="0"/>
                        <a:t>8.1.1</a:t>
                      </a:r>
                    </a:p>
                    <a:p>
                      <a:r>
                        <a:rPr lang="en-SG" dirty="0"/>
                        <a:t>Lecture 8: </a:t>
                      </a:r>
                      <a:r>
                        <a:rPr lang="en-SG" b="1" dirty="0"/>
                        <a:t>8.1.2</a:t>
                      </a:r>
                    </a:p>
                  </a:txBody>
                  <a:tcPr/>
                </a:tc>
                <a:extLst>
                  <a:ext uri="{0D108BD9-81ED-4DB2-BD59-A6C34878D82A}">
                    <a16:rowId xmlns:a16="http://schemas.microsoft.com/office/drawing/2014/main" val="2343692692"/>
                  </a:ext>
                </a:extLst>
              </a:tr>
              <a:tr h="370840">
                <a:tc>
                  <a:txBody>
                    <a:bodyPr/>
                    <a:lstStyle/>
                    <a:p>
                      <a:pPr algn="ctr"/>
                      <a:r>
                        <a:rPr lang="en-US" dirty="0"/>
                        <a:t>12</a:t>
                      </a:r>
                      <a:endParaRPr lang="en-SG" dirty="0"/>
                    </a:p>
                  </a:txBody>
                  <a:tcPr/>
                </a:tc>
                <a:tc>
                  <a:txBody>
                    <a:bodyPr/>
                    <a:lstStyle/>
                    <a:p>
                      <a:r>
                        <a:rPr lang="en-US" dirty="0"/>
                        <a:t>8.1.3-8.1.5 </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Diagonalisation</a:t>
                      </a:r>
                      <a:r>
                        <a:rPr lang="en-US" dirty="0"/>
                        <a:t>, Power of A, Change of basis</a:t>
                      </a:r>
                      <a:endParaRPr lang="en-SG" dirty="0"/>
                    </a:p>
                  </a:txBody>
                  <a:tcPr/>
                </a:tc>
                <a:tc>
                  <a:txBody>
                    <a:bodyPr/>
                    <a:lstStyle/>
                    <a:p>
                      <a:r>
                        <a:rPr lang="en-SG" dirty="0"/>
                        <a:t>Lecture 9: </a:t>
                      </a:r>
                      <a:r>
                        <a:rPr lang="en-SG" b="1" dirty="0"/>
                        <a:t>8.1.3</a:t>
                      </a:r>
                    </a:p>
                    <a:p>
                      <a:r>
                        <a:rPr lang="en-SG" dirty="0"/>
                        <a:t>Lecture 10: </a:t>
                      </a:r>
                      <a:r>
                        <a:rPr lang="en-SG" b="1" dirty="0"/>
                        <a:t>8.1.4 – 8.1.5</a:t>
                      </a:r>
                    </a:p>
                  </a:txBody>
                  <a:tcPr/>
                </a:tc>
                <a:extLst>
                  <a:ext uri="{0D108BD9-81ED-4DB2-BD59-A6C34878D82A}">
                    <a16:rowId xmlns:a16="http://schemas.microsoft.com/office/drawing/2014/main" val="3957260752"/>
                  </a:ext>
                </a:extLst>
              </a:tr>
              <a:tr h="370840">
                <a:tc>
                  <a:txBody>
                    <a:bodyPr/>
                    <a:lstStyle/>
                    <a:p>
                      <a:pPr algn="ctr"/>
                      <a:r>
                        <a:rPr lang="en-US" dirty="0"/>
                        <a:t>13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9.1.1-9.2</a:t>
                      </a:r>
                      <a:endParaRPr lang="en-SG" dirty="0"/>
                    </a:p>
                  </a:txBody>
                  <a:tcPr/>
                </a:tc>
                <a:tc>
                  <a:txBody>
                    <a:bodyPr/>
                    <a:lstStyle/>
                    <a:p>
                      <a:r>
                        <a:rPr lang="en-US" dirty="0"/>
                        <a:t>Introduction to SVD and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examined in quiz/exam)</a:t>
                      </a:r>
                      <a:endParaRPr lang="en-SG" dirty="0"/>
                    </a:p>
                  </a:txBody>
                  <a:tcPr/>
                </a:tc>
                <a:tc>
                  <a:txBody>
                    <a:bodyPr/>
                    <a:lstStyle/>
                    <a:p>
                      <a:r>
                        <a:rPr lang="en-SG" dirty="0"/>
                        <a:t>Lecture 11: </a:t>
                      </a:r>
                      <a:r>
                        <a:rPr lang="en-SG" b="1" dirty="0"/>
                        <a:t>9.1.1 – 9.2</a:t>
                      </a:r>
                    </a:p>
                    <a:p>
                      <a:r>
                        <a:rPr lang="en-SG" dirty="0"/>
                        <a:t>Lecture 12: </a:t>
                      </a:r>
                      <a:r>
                        <a:rPr lang="en-SG" b="1" dirty="0"/>
                        <a:t>Quiz 2</a:t>
                      </a:r>
                      <a:endParaRPr lang="en-US" b="1" dirty="0"/>
                    </a:p>
                  </a:txBody>
                  <a:tcPr/>
                </a:tc>
                <a:extLst>
                  <a:ext uri="{0D108BD9-81ED-4DB2-BD59-A6C34878D82A}">
                    <a16:rowId xmlns:a16="http://schemas.microsoft.com/office/drawing/2014/main" val="3398450595"/>
                  </a:ext>
                </a:extLst>
              </a:tr>
            </a:tbl>
          </a:graphicData>
        </a:graphic>
      </p:graphicFrame>
      <p:sp>
        <p:nvSpPr>
          <p:cNvPr id="6" name="TextBox 5">
            <a:extLst>
              <a:ext uri="{FF2B5EF4-FFF2-40B4-BE49-F238E27FC236}">
                <a16:creationId xmlns:a16="http://schemas.microsoft.com/office/drawing/2014/main" id="{E5EB4E05-590E-EB7C-67DC-E4F56B92FBAE}"/>
              </a:ext>
            </a:extLst>
          </p:cNvPr>
          <p:cNvSpPr txBox="1"/>
          <p:nvPr/>
        </p:nvSpPr>
        <p:spPr>
          <a:xfrm>
            <a:off x="463552" y="1232714"/>
            <a:ext cx="7841848" cy="400110"/>
          </a:xfrm>
          <a:prstGeom prst="rect">
            <a:avLst/>
          </a:prstGeom>
          <a:noFill/>
        </p:spPr>
        <p:txBody>
          <a:bodyPr wrap="square">
            <a:spAutoFit/>
          </a:bodyPr>
          <a:lstStyle/>
          <a:p>
            <a:pPr lvl="1"/>
            <a:r>
              <a:rPr lang="en-SG" sz="2000" b="0" i="0" u="sng" dirty="0">
                <a:solidFill>
                  <a:srgbClr val="0563C1"/>
                </a:solidFill>
                <a:effectLst/>
                <a:latin typeface="Calibri" panose="020F0502020204030204" pitchFamily="34" charset="0"/>
                <a:hlinkClick r:id="rId2" tooltip="https://www.youtube.com/channel/UCBzG5jg3huxiPkCt-Serrjw"/>
              </a:rPr>
              <a:t>https://www.youtube.com/channel/UCBzG5jg3huxiPkCt-Serrjw</a:t>
            </a:r>
            <a:endParaRPr lang="en-US" sz="2000" dirty="0"/>
          </a:p>
        </p:txBody>
      </p:sp>
    </p:spTree>
    <p:extLst>
      <p:ext uri="{BB962C8B-B14F-4D97-AF65-F5344CB8AC3E}">
        <p14:creationId xmlns:p14="http://schemas.microsoft.com/office/powerpoint/2010/main" val="284321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CDFE-4AC3-4597-88CB-E94FACE2B216}"/>
              </a:ext>
            </a:extLst>
          </p:cNvPr>
          <p:cNvSpPr>
            <a:spLocks noGrp="1"/>
          </p:cNvSpPr>
          <p:nvPr>
            <p:ph type="title"/>
          </p:nvPr>
        </p:nvSpPr>
        <p:spPr>
          <a:xfrm>
            <a:off x="936702" y="62861"/>
            <a:ext cx="10515600" cy="1325563"/>
          </a:xfrm>
        </p:spPr>
        <p:txBody>
          <a:bodyPr/>
          <a:lstStyle/>
          <a:p>
            <a:r>
              <a:rPr lang="en-US" dirty="0"/>
              <a:t>How will we conduct the course?</a:t>
            </a:r>
          </a:p>
        </p:txBody>
      </p:sp>
      <p:sp>
        <p:nvSpPr>
          <p:cNvPr id="3" name="Content Placeholder 2">
            <a:extLst>
              <a:ext uri="{FF2B5EF4-FFF2-40B4-BE49-F238E27FC236}">
                <a16:creationId xmlns:a16="http://schemas.microsoft.com/office/drawing/2014/main" id="{E1798C89-13BD-4DCA-99D5-0A57220B6537}"/>
              </a:ext>
            </a:extLst>
          </p:cNvPr>
          <p:cNvSpPr>
            <a:spLocks noGrp="1"/>
          </p:cNvSpPr>
          <p:nvPr>
            <p:ph idx="1"/>
          </p:nvPr>
        </p:nvSpPr>
        <p:spPr>
          <a:xfrm>
            <a:off x="936702" y="1388424"/>
            <a:ext cx="9798790" cy="4351338"/>
          </a:xfrm>
        </p:spPr>
        <p:txBody>
          <a:bodyPr/>
          <a:lstStyle/>
          <a:p>
            <a:pPr marL="514350" indent="-514350">
              <a:buAutoNum type="arabicParenR"/>
            </a:pPr>
            <a:r>
              <a:rPr lang="en-US" dirty="0"/>
              <a:t>Before the lectures, watch the videos according to the schedule in Table 1</a:t>
            </a:r>
          </a:p>
          <a:p>
            <a:pPr lvl="1"/>
            <a:r>
              <a:rPr lang="en-US" dirty="0"/>
              <a:t>You can watch past years zoom video recordings at</a:t>
            </a:r>
          </a:p>
          <a:p>
            <a:pPr marL="457200" lvl="1" indent="0">
              <a:buNone/>
            </a:pPr>
            <a:r>
              <a:rPr lang="en-SG" sz="2000" u="sng" dirty="0">
                <a:solidFill>
                  <a:srgbClr val="0000FF"/>
                </a:solidFill>
                <a:effectLst/>
                <a:ea typeface="Times New Roman" panose="02020603050405020304" pitchFamily="18" charset="0"/>
                <a:hlinkClick r:id="rId2"/>
              </a:rPr>
              <a:t>https://www.youtube.com/@linearalgebra1884/playlists?view=50&amp;sort=dd&amp;shelf_id=2</a:t>
            </a:r>
            <a:endParaRPr lang="en-SG" sz="2000" dirty="0">
              <a:effectLst/>
              <a:ea typeface="Times New Roman" panose="02020603050405020304" pitchFamily="18" charset="0"/>
            </a:endParaRPr>
          </a:p>
          <a:p>
            <a:pPr lvl="1"/>
            <a:endParaRPr lang="en-US" dirty="0"/>
          </a:p>
          <a:p>
            <a:pPr marL="514350" indent="-514350">
              <a:buAutoNum type="arabicParenR"/>
            </a:pPr>
            <a:endParaRPr lang="en-US" dirty="0"/>
          </a:p>
          <a:p>
            <a:pPr marL="514350" indent="-514350">
              <a:buAutoNum type="arabicParenR"/>
            </a:pPr>
            <a:r>
              <a:rPr lang="en-US" dirty="0"/>
              <a:t>During lecture hours – </a:t>
            </a:r>
          </a:p>
          <a:p>
            <a:pPr lvl="1"/>
            <a:r>
              <a:rPr lang="en-US" dirty="0"/>
              <a:t>We will summarize the lectures and highlight the key points</a:t>
            </a:r>
          </a:p>
          <a:p>
            <a:pPr lvl="1"/>
            <a:r>
              <a:rPr lang="en-US" dirty="0"/>
              <a:t>Q&amp;A.</a:t>
            </a:r>
          </a:p>
          <a:p>
            <a:pPr marL="457200" lvl="1" indent="0">
              <a:buNone/>
            </a:pPr>
            <a:endParaRPr lang="en-US" dirty="0"/>
          </a:p>
        </p:txBody>
      </p:sp>
      <p:sp>
        <p:nvSpPr>
          <p:cNvPr id="4" name="Slide Number Placeholder 3">
            <a:extLst>
              <a:ext uri="{FF2B5EF4-FFF2-40B4-BE49-F238E27FC236}">
                <a16:creationId xmlns:a16="http://schemas.microsoft.com/office/drawing/2014/main" id="{9104BFF1-9FA9-4AE3-8552-90F9B4978517}"/>
              </a:ext>
            </a:extLst>
          </p:cNvPr>
          <p:cNvSpPr>
            <a:spLocks noGrp="1"/>
          </p:cNvSpPr>
          <p:nvPr>
            <p:ph type="sldNum" sz="quarter" idx="12"/>
          </p:nvPr>
        </p:nvSpPr>
        <p:spPr/>
        <p:txBody>
          <a:bodyPr/>
          <a:lstStyle/>
          <a:p>
            <a:fld id="{753F1077-7B91-4D11-8473-7F9D495CD0E2}" type="slidenum">
              <a:rPr lang="en-SG" smtClean="0"/>
              <a:t>5</a:t>
            </a:fld>
            <a:endParaRPr lang="en-SG"/>
          </a:p>
        </p:txBody>
      </p:sp>
    </p:spTree>
    <p:extLst>
      <p:ext uri="{BB962C8B-B14F-4D97-AF65-F5344CB8AC3E}">
        <p14:creationId xmlns:p14="http://schemas.microsoft.com/office/powerpoint/2010/main" val="77470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5C87-7158-430B-BA27-52FE5086DCB4}"/>
              </a:ext>
            </a:extLst>
          </p:cNvPr>
          <p:cNvSpPr>
            <a:spLocks noGrp="1"/>
          </p:cNvSpPr>
          <p:nvPr>
            <p:ph type="ctrTitle"/>
          </p:nvPr>
        </p:nvSpPr>
        <p:spPr/>
        <p:txBody>
          <a:bodyPr/>
          <a:lstStyle/>
          <a:p>
            <a:r>
              <a:rPr lang="en-US" dirty="0"/>
              <a:t>References</a:t>
            </a:r>
            <a:endParaRPr lang="en-SG" dirty="0"/>
          </a:p>
        </p:txBody>
      </p:sp>
      <p:sp>
        <p:nvSpPr>
          <p:cNvPr id="4" name="Slide Number Placeholder 3">
            <a:extLst>
              <a:ext uri="{FF2B5EF4-FFF2-40B4-BE49-F238E27FC236}">
                <a16:creationId xmlns:a16="http://schemas.microsoft.com/office/drawing/2014/main" id="{16FB8558-348E-4927-B4AF-F259309D0841}"/>
              </a:ext>
            </a:extLst>
          </p:cNvPr>
          <p:cNvSpPr>
            <a:spLocks noGrp="1"/>
          </p:cNvSpPr>
          <p:nvPr>
            <p:ph type="sldNum" sz="quarter" idx="12"/>
          </p:nvPr>
        </p:nvSpPr>
        <p:spPr/>
        <p:txBody>
          <a:bodyPr/>
          <a:lstStyle/>
          <a:p>
            <a:fld id="{753F1077-7B91-4D11-8473-7F9D495CD0E2}" type="slidenum">
              <a:rPr lang="en-SG" smtClean="0"/>
              <a:t>6</a:t>
            </a:fld>
            <a:endParaRPr lang="en-SG"/>
          </a:p>
        </p:txBody>
      </p:sp>
    </p:spTree>
    <p:extLst>
      <p:ext uri="{BB962C8B-B14F-4D97-AF65-F5344CB8AC3E}">
        <p14:creationId xmlns:p14="http://schemas.microsoft.com/office/powerpoint/2010/main" val="119788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E428B-B305-46FE-19C1-0B3F63A4F9B6}"/>
              </a:ext>
            </a:extLst>
          </p:cNvPr>
          <p:cNvSpPr>
            <a:spLocks noGrp="1"/>
          </p:cNvSpPr>
          <p:nvPr>
            <p:ph type="sldNum" sz="quarter" idx="12"/>
          </p:nvPr>
        </p:nvSpPr>
        <p:spPr/>
        <p:txBody>
          <a:bodyPr/>
          <a:lstStyle/>
          <a:p>
            <a:fld id="{753F1077-7B91-4D11-8473-7F9D495CD0E2}" type="slidenum">
              <a:rPr lang="en-SG" smtClean="0"/>
              <a:t>7</a:t>
            </a:fld>
            <a:endParaRPr lang="en-SG"/>
          </a:p>
        </p:txBody>
      </p:sp>
      <p:pic>
        <p:nvPicPr>
          <p:cNvPr id="5" name="Picture 4">
            <a:extLst>
              <a:ext uri="{FF2B5EF4-FFF2-40B4-BE49-F238E27FC236}">
                <a16:creationId xmlns:a16="http://schemas.microsoft.com/office/drawing/2014/main" id="{10586CC0-679A-01A9-F2BC-4B1D47975097}"/>
              </a:ext>
            </a:extLst>
          </p:cNvPr>
          <p:cNvPicPr>
            <a:picLocks noChangeAspect="1"/>
          </p:cNvPicPr>
          <p:nvPr/>
        </p:nvPicPr>
        <p:blipFill>
          <a:blip r:embed="rId2"/>
          <a:stretch>
            <a:fillRect/>
          </a:stretch>
        </p:blipFill>
        <p:spPr>
          <a:xfrm>
            <a:off x="1615660" y="531150"/>
            <a:ext cx="3659901" cy="4607169"/>
          </a:xfrm>
          <a:prstGeom prst="rect">
            <a:avLst/>
          </a:prstGeom>
        </p:spPr>
      </p:pic>
      <p:sp>
        <p:nvSpPr>
          <p:cNvPr id="7" name="TextBox 6">
            <a:extLst>
              <a:ext uri="{FF2B5EF4-FFF2-40B4-BE49-F238E27FC236}">
                <a16:creationId xmlns:a16="http://schemas.microsoft.com/office/drawing/2014/main" id="{21293C72-595F-4D3D-26B7-6FA5940D640B}"/>
              </a:ext>
            </a:extLst>
          </p:cNvPr>
          <p:cNvSpPr txBox="1"/>
          <p:nvPr/>
        </p:nvSpPr>
        <p:spPr>
          <a:xfrm>
            <a:off x="1491343" y="5518198"/>
            <a:ext cx="6098720" cy="677108"/>
          </a:xfrm>
          <a:prstGeom prst="rect">
            <a:avLst/>
          </a:prstGeom>
          <a:noFill/>
        </p:spPr>
        <p:txBody>
          <a:bodyPr wrap="square">
            <a:spAutoFit/>
          </a:bodyPr>
          <a:lstStyle/>
          <a:p>
            <a:pPr algn="l"/>
            <a:r>
              <a:rPr lang="en-SG" sz="2000" b="1" i="0" u="none" strike="noStrike" dirty="0">
                <a:effectLst/>
                <a:latin typeface="Arial" panose="020B0604020202020204" pitchFamily="34" charset="0"/>
              </a:rPr>
              <a:t>Linear Algebra and Its Applications</a:t>
            </a:r>
          </a:p>
          <a:p>
            <a:pPr algn="l"/>
            <a:r>
              <a:rPr lang="en-SG" b="0" i="0" dirty="0">
                <a:effectLst/>
                <a:latin typeface="Arial" panose="020B0604020202020204" pitchFamily="34" charset="0"/>
              </a:rPr>
              <a:t>by </a:t>
            </a:r>
            <a:r>
              <a:rPr lang="en-SG" b="0" i="0" u="none" strike="noStrike" dirty="0">
                <a:effectLst/>
                <a:latin typeface="Arial" panose="020B0604020202020204" pitchFamily="34" charset="0"/>
              </a:rPr>
              <a:t>David Lay</a:t>
            </a:r>
            <a:r>
              <a:rPr lang="en-SG" b="0" i="0" dirty="0">
                <a:effectLst/>
                <a:latin typeface="Arial" panose="020B0604020202020204" pitchFamily="34" charset="0"/>
              </a:rPr>
              <a:t>, </a:t>
            </a:r>
            <a:r>
              <a:rPr lang="en-SG" b="0" i="0" u="none" strike="noStrike" dirty="0">
                <a:effectLst/>
                <a:latin typeface="Arial" panose="020B0604020202020204" pitchFamily="34" charset="0"/>
              </a:rPr>
              <a:t>Steven Lay</a:t>
            </a:r>
            <a:r>
              <a:rPr lang="en-SG" u="none" strike="noStrike" dirty="0">
                <a:latin typeface="Arial" panose="020B0604020202020204" pitchFamily="34" charset="0"/>
              </a:rPr>
              <a:t>,</a:t>
            </a:r>
            <a:r>
              <a:rPr lang="en-SG" b="0" i="0" dirty="0">
                <a:effectLst/>
                <a:latin typeface="Arial" panose="020B0604020202020204" pitchFamily="34" charset="0"/>
              </a:rPr>
              <a:t> </a:t>
            </a:r>
            <a:r>
              <a:rPr lang="en-SG" b="0" i="0" u="none" strike="noStrike" dirty="0">
                <a:effectLst/>
                <a:latin typeface="Arial" panose="020B0604020202020204" pitchFamily="34" charset="0"/>
              </a:rPr>
              <a:t>Judi McDonald</a:t>
            </a:r>
            <a:endParaRPr lang="en-SG" b="0" i="0" dirty="0">
              <a:effectLst/>
              <a:latin typeface="Arial" panose="020B0604020202020204" pitchFamily="34" charset="0"/>
            </a:endParaRPr>
          </a:p>
        </p:txBody>
      </p:sp>
      <p:pic>
        <p:nvPicPr>
          <p:cNvPr id="8" name="Picture 7">
            <a:extLst>
              <a:ext uri="{FF2B5EF4-FFF2-40B4-BE49-F238E27FC236}">
                <a16:creationId xmlns:a16="http://schemas.microsoft.com/office/drawing/2014/main" id="{67550946-2DB7-269F-D838-DA2D8E27E1FA}"/>
              </a:ext>
            </a:extLst>
          </p:cNvPr>
          <p:cNvPicPr>
            <a:picLocks noChangeAspect="1"/>
          </p:cNvPicPr>
          <p:nvPr/>
        </p:nvPicPr>
        <p:blipFill>
          <a:blip r:embed="rId3"/>
          <a:stretch>
            <a:fillRect/>
          </a:stretch>
        </p:blipFill>
        <p:spPr>
          <a:xfrm>
            <a:off x="6546200" y="1607891"/>
            <a:ext cx="4807600" cy="2923761"/>
          </a:xfrm>
          <a:prstGeom prst="rect">
            <a:avLst/>
          </a:prstGeom>
        </p:spPr>
      </p:pic>
      <p:sp>
        <p:nvSpPr>
          <p:cNvPr id="10" name="TextBox 9">
            <a:extLst>
              <a:ext uri="{FF2B5EF4-FFF2-40B4-BE49-F238E27FC236}">
                <a16:creationId xmlns:a16="http://schemas.microsoft.com/office/drawing/2014/main" id="{8686236C-6915-C951-3DED-627B4C829444}"/>
              </a:ext>
            </a:extLst>
          </p:cNvPr>
          <p:cNvSpPr txBox="1"/>
          <p:nvPr/>
        </p:nvSpPr>
        <p:spPr>
          <a:xfrm>
            <a:off x="6546199" y="4866594"/>
            <a:ext cx="5030757"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www.youtube.com</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playlist?list</a:t>
            </a:r>
            <a:r>
              <a:rPr lang="en-US" sz="2000" dirty="0">
                <a:latin typeface="Arial" panose="020B0604020202020204" pitchFamily="34" charset="0"/>
                <a:cs typeface="Arial" panose="020B0604020202020204" pitchFamily="34" charset="0"/>
              </a:rPr>
              <a:t>=PLZHQObOWTQDPD3MizzM2xVFitgF8hE_ab</a:t>
            </a:r>
          </a:p>
        </p:txBody>
      </p:sp>
      <p:sp>
        <p:nvSpPr>
          <p:cNvPr id="12" name="TextBox 11">
            <a:extLst>
              <a:ext uri="{FF2B5EF4-FFF2-40B4-BE49-F238E27FC236}">
                <a16:creationId xmlns:a16="http://schemas.microsoft.com/office/drawing/2014/main" id="{A034D94C-C28E-EF64-B0B4-FD42D7FE84BE}"/>
              </a:ext>
            </a:extLst>
          </p:cNvPr>
          <p:cNvSpPr txBox="1"/>
          <p:nvPr/>
        </p:nvSpPr>
        <p:spPr>
          <a:xfrm>
            <a:off x="6932840" y="1160409"/>
            <a:ext cx="4034319"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3Blue1Brown on YouTube </a:t>
            </a:r>
          </a:p>
        </p:txBody>
      </p:sp>
    </p:spTree>
    <p:extLst>
      <p:ext uri="{BB962C8B-B14F-4D97-AF65-F5344CB8AC3E}">
        <p14:creationId xmlns:p14="http://schemas.microsoft.com/office/powerpoint/2010/main" val="307681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209-C405-A2D4-2586-E8731F5C6ED0}"/>
              </a:ext>
            </a:extLst>
          </p:cNvPr>
          <p:cNvSpPr>
            <a:spLocks noGrp="1"/>
          </p:cNvSpPr>
          <p:nvPr>
            <p:ph type="title"/>
          </p:nvPr>
        </p:nvSpPr>
        <p:spPr>
          <a:xfrm>
            <a:off x="838200" y="2969429"/>
            <a:ext cx="10515600" cy="1325563"/>
          </a:xfrm>
        </p:spPr>
        <p:txBody>
          <a:bodyPr>
            <a:normAutofit fontScale="90000"/>
          </a:bodyPr>
          <a:lstStyle/>
          <a:p>
            <a:pPr algn="ctr"/>
            <a:r>
              <a:rPr lang="en-US" b="1" dirty="0">
                <a:latin typeface="Arial" panose="020B0604020202020204" pitchFamily="34" charset="0"/>
                <a:cs typeface="Arial" panose="020B0604020202020204" pitchFamily="34" charset="0"/>
              </a:rPr>
              <a:t>Lecture (Week 10)</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(Chapter </a:t>
            </a:r>
            <a:r>
              <a:rPr lang="en-US" b="1" dirty="0">
                <a:latin typeface="Arial" panose="020B0604020202020204" pitchFamily="34" charset="0"/>
                <a:cs typeface="Arial" panose="020B0604020202020204" pitchFamily="34" charset="0"/>
              </a:rPr>
              <a:t>7.1.1-7.2.1</a:t>
            </a:r>
            <a:r>
              <a:rPr lang="en-US" sz="4400"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9F07CB-394C-8147-FD59-7FF207566C99}"/>
              </a:ext>
            </a:extLst>
          </p:cNvPr>
          <p:cNvSpPr>
            <a:spLocks noGrp="1"/>
          </p:cNvSpPr>
          <p:nvPr>
            <p:ph type="sldNum" sz="quarter" idx="12"/>
          </p:nvPr>
        </p:nvSpPr>
        <p:spPr/>
        <p:txBody>
          <a:bodyPr/>
          <a:lstStyle/>
          <a:p>
            <a:fld id="{753F1077-7B91-4D11-8473-7F9D495CD0E2}" type="slidenum">
              <a:rPr lang="en-SG" smtClean="0"/>
              <a:t>8</a:t>
            </a:fld>
            <a:endParaRPr lang="en-SG"/>
          </a:p>
        </p:txBody>
      </p:sp>
    </p:spTree>
    <p:extLst>
      <p:ext uri="{BB962C8B-B14F-4D97-AF65-F5344CB8AC3E}">
        <p14:creationId xmlns:p14="http://schemas.microsoft.com/office/powerpoint/2010/main" val="315937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C9DD0C-2C17-63E0-0CF2-40F82584F989}"/>
              </a:ext>
            </a:extLst>
          </p:cNvPr>
          <p:cNvGrpSpPr/>
          <p:nvPr/>
        </p:nvGrpSpPr>
        <p:grpSpPr>
          <a:xfrm>
            <a:off x="8700831" y="3440907"/>
            <a:ext cx="3569465" cy="2291297"/>
            <a:chOff x="8821614" y="4296790"/>
            <a:chExt cx="3204485" cy="1993630"/>
          </a:xfrm>
        </p:grpSpPr>
        <p:pic>
          <p:nvPicPr>
            <p:cNvPr id="11" name="Picture 10">
              <a:extLst>
                <a:ext uri="{FF2B5EF4-FFF2-40B4-BE49-F238E27FC236}">
                  <a16:creationId xmlns:a16="http://schemas.microsoft.com/office/drawing/2014/main" id="{451B2D16-D8DD-7C61-5838-924465DEA9A3}"/>
                </a:ext>
              </a:extLst>
            </p:cNvPr>
            <p:cNvPicPr>
              <a:picLocks noChangeAspect="1"/>
            </p:cNvPicPr>
            <p:nvPr/>
          </p:nvPicPr>
          <p:blipFill>
            <a:blip r:embed="rId2"/>
            <a:stretch>
              <a:fillRect/>
            </a:stretch>
          </p:blipFill>
          <p:spPr>
            <a:xfrm>
              <a:off x="8821614" y="4296790"/>
              <a:ext cx="3204485" cy="199363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2BCA11-2494-3EA4-CBEC-825C6EAD353B}"/>
                    </a:ext>
                  </a:extLst>
                </p:cNvPr>
                <p:cNvSpPr txBox="1"/>
                <p:nvPr/>
              </p:nvSpPr>
              <p:spPr>
                <a:xfrm>
                  <a:off x="10621487" y="5058005"/>
                  <a:ext cx="434861" cy="471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6" name="TextBox 5">
                  <a:extLst>
                    <a:ext uri="{FF2B5EF4-FFF2-40B4-BE49-F238E27FC236}">
                      <a16:creationId xmlns:a16="http://schemas.microsoft.com/office/drawing/2014/main" id="{A5D4342E-18E0-B561-54B8-F87AA6A128E5}"/>
                    </a:ext>
                  </a:extLst>
                </p:cNvPr>
                <p:cNvSpPr txBox="1">
                  <a:spLocks noRot="1" noChangeAspect="1" noMove="1" noResize="1" noEditPoints="1" noAdjustHandles="1" noChangeArrowheads="1" noChangeShapeType="1" noTextEdit="1"/>
                </p:cNvSpPr>
                <p:nvPr/>
              </p:nvSpPr>
              <p:spPr>
                <a:xfrm>
                  <a:off x="10621487" y="5058005"/>
                  <a:ext cx="434861" cy="471200"/>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1CC36F7-349F-7BDE-B2F9-75A6AE2B9836}"/>
              </a:ext>
            </a:extLst>
          </p:cNvPr>
          <p:cNvGrpSpPr/>
          <p:nvPr/>
        </p:nvGrpSpPr>
        <p:grpSpPr>
          <a:xfrm>
            <a:off x="8956713" y="1498294"/>
            <a:ext cx="2875403" cy="1762699"/>
            <a:chOff x="8934012" y="2314001"/>
            <a:chExt cx="3002839" cy="1729189"/>
          </a:xfrm>
        </p:grpSpPr>
        <p:pic>
          <p:nvPicPr>
            <p:cNvPr id="8" name="Picture 7">
              <a:extLst>
                <a:ext uri="{FF2B5EF4-FFF2-40B4-BE49-F238E27FC236}">
                  <a16:creationId xmlns:a16="http://schemas.microsoft.com/office/drawing/2014/main" id="{DC330396-D5C6-B628-2519-297A448FDC15}"/>
                </a:ext>
              </a:extLst>
            </p:cNvPr>
            <p:cNvPicPr>
              <a:picLocks noChangeAspect="1"/>
            </p:cNvPicPr>
            <p:nvPr/>
          </p:nvPicPr>
          <p:blipFill>
            <a:blip r:embed="rId5"/>
            <a:stretch>
              <a:fillRect/>
            </a:stretch>
          </p:blipFill>
          <p:spPr>
            <a:xfrm>
              <a:off x="8934012" y="2314001"/>
              <a:ext cx="3002839" cy="172918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D8DC5-5837-F051-0DB8-1574809552B1}"/>
                    </a:ext>
                  </a:extLst>
                </p:cNvPr>
                <p:cNvSpPr txBox="1"/>
                <p:nvPr/>
              </p:nvSpPr>
              <p:spPr>
                <a:xfrm>
                  <a:off x="10752463" y="2823857"/>
                  <a:ext cx="3415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𝒛</m:t>
                        </m:r>
                      </m:oMath>
                    </m:oMathPara>
                  </a14:m>
                  <a:endParaRPr lang="en-SG" sz="1200" b="1" dirty="0">
                    <a:effectLst/>
                    <a:latin typeface="Helvetica" pitchFamily="2" charset="0"/>
                  </a:endParaRPr>
                </a:p>
              </p:txBody>
            </p:sp>
          </mc:Choice>
          <mc:Fallback xmlns="">
            <p:sp>
              <p:nvSpPr>
                <p:cNvPr id="7" name="TextBox 6">
                  <a:extLst>
                    <a:ext uri="{FF2B5EF4-FFF2-40B4-BE49-F238E27FC236}">
                      <a16:creationId xmlns:a16="http://schemas.microsoft.com/office/drawing/2014/main" id="{125744C8-B267-97B2-2D5D-56B1B1D2A02F}"/>
                    </a:ext>
                  </a:extLst>
                </p:cNvPr>
                <p:cNvSpPr txBox="1">
                  <a:spLocks noRot="1" noChangeAspect="1" noMove="1" noResize="1" noEditPoints="1" noAdjustHandles="1" noChangeArrowheads="1" noChangeShapeType="1" noTextEdit="1"/>
                </p:cNvSpPr>
                <p:nvPr/>
              </p:nvSpPr>
              <p:spPr>
                <a:xfrm>
                  <a:off x="10752463" y="2823857"/>
                  <a:ext cx="341522" cy="27699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21B72E-CB49-84BE-6602-E07D2992A4D7}"/>
                  </a:ext>
                </a:extLst>
              </p:cNvPr>
              <p:cNvSpPr>
                <a:spLocks noGrp="1"/>
              </p:cNvSpPr>
              <p:nvPr>
                <p:ph idx="1"/>
              </p:nvPr>
            </p:nvSpPr>
            <p:spPr>
              <a:xfrm>
                <a:off x="529726" y="1498294"/>
                <a:ext cx="8691391" cy="5089793"/>
              </a:xfrm>
            </p:spPr>
            <p:txBody>
              <a:bodyPr>
                <a:normAutofit fontScale="62500" lnSpcReduction="20000"/>
              </a:bodyPr>
              <a:lstStyle/>
              <a:p>
                <a:pPr>
                  <a:lnSpc>
                    <a:spcPct val="120000"/>
                  </a:lnSpc>
                </a:pPr>
                <a:r>
                  <a:rPr lang="en-US" b="0" dirty="0">
                    <a:latin typeface="Arial" panose="020B0604020202020204" pitchFamily="34" charset="0"/>
                    <a:cs typeface="Arial" panose="020B0604020202020204" pitchFamily="34" charset="0"/>
                  </a:rPr>
                  <a:t>Project a vector to a line (1-d subspace):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1" i="1" smtClean="0">
                            <a:latin typeface="Cambria Math" panose="02040503050406030204" pitchFamily="18" charset="0"/>
                          </a:rPr>
                          <m:t>𝒖</m:t>
                        </m:r>
                      </m:sub>
                    </m:sSub>
                    <m:r>
                      <a:rPr lang="en-US" b="0" i="1" smtClean="0">
                        <a:latin typeface="Cambria Math" panose="02040503050406030204" pitchFamily="18" charset="0"/>
                      </a:rPr>
                      <m:t> </m:t>
                    </m:r>
                    <m:r>
                      <a:rPr lang="en-US" b="1" i="1" smtClean="0">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num>
                      <m:den>
                        <m:r>
                          <a:rPr lang="en-US" b="1" i="1" smtClean="0">
                            <a:solidFill>
                              <a:srgbClr val="FF0000"/>
                            </a:solidFill>
                            <a:latin typeface="Cambria Math" panose="02040503050406030204" pitchFamily="18" charset="0"/>
                          </a:rPr>
                          <m:t>𝒖</m:t>
                        </m:r>
                        <m:r>
                          <a:rPr lang="en-US" b="1" i="1">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𝒖</m:t>
                        </m:r>
                      </m:den>
                    </m:f>
                    <m:r>
                      <a:rPr lang="en-US" b="1" i="1" smtClean="0">
                        <a:solidFill>
                          <a:srgbClr val="FF0000"/>
                        </a:solidFill>
                        <a:latin typeface="Cambria Math" panose="02040503050406030204" pitchFamily="18" charset="0"/>
                        <a:ea typeface="Cambria Math" panose="02040503050406030204" pitchFamily="18" charset="0"/>
                      </a:rPr>
                      <m:t>𝒖</m:t>
                    </m:r>
                  </m:oMath>
                </a14:m>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Project a vector to a subspace spanned by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𝒚</m:t>
                        </m:r>
                        <m:r>
                          <a:rPr lang="en-US" b="1"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oMath>
                </a14:m>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SG" dirty="0">
                    <a:solidFill>
                      <a:srgbClr val="FF0000"/>
                    </a:solidFill>
                    <a:effectLst/>
                    <a:latin typeface="Arial" panose="020B0604020202020204" pitchFamily="34" charset="0"/>
                    <a:cs typeface="Arial" panose="020B0604020202020204" pitchFamily="34" charset="0"/>
                  </a:rPr>
                  <a:t>+</a:t>
                </a:r>
                <a:r>
                  <a:rPr lang="en-US" b="1" dirty="0">
                    <a:solidFill>
                      <a:srgbClr val="FF0000"/>
                    </a:solidFill>
                    <a:latin typeface="Arial" panose="020B0604020202020204" pitchFamily="34" charset="0"/>
                    <a:cs typeface="Arial" panose="020B0604020202020204" pitchFamily="34" charset="0"/>
                  </a:rPr>
                  <a:t> </a:t>
                </a:r>
                <a14:m>
                  <m:oMath xmlns:m="http://schemas.openxmlformats.org/officeDocument/2006/math">
                    <m:f>
                      <m:fPr>
                        <m:ctrlPr>
                          <a:rPr lang="en-US"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𝒚</m:t>
                        </m:r>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num>
                      <m:den>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r>
                          <a:rPr lang="en-US" b="1"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den>
                    </m:f>
                    <m:sSub>
                      <m:sSubPr>
                        <m:ctrlPr>
                          <a:rPr lang="en-US"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𝒖</m:t>
                        </m:r>
                      </m:e>
                      <m:sub>
                        <m:r>
                          <a:rPr lang="en-US" b="0" i="1" smtClean="0">
                            <a:solidFill>
                              <a:srgbClr val="FF0000"/>
                            </a:solidFill>
                            <a:latin typeface="Cambria Math" panose="02040503050406030204" pitchFamily="18" charset="0"/>
                          </a:rPr>
                          <m:t>𝑝</m:t>
                        </m:r>
                      </m:sub>
                    </m:sSub>
                  </m:oMath>
                </a14:m>
                <a:endParaRPr lang="en-US" b="0" dirty="0">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effectLst/>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orthogonal</a:t>
                </a:r>
                <a:r>
                  <a:rPr lang="en-US" dirty="0">
                    <a:latin typeface="Arial" panose="020B0604020202020204" pitchFamily="34" charset="0"/>
                    <a:cs typeface="Arial" panose="020B0604020202020204" pitchFamily="34" charset="0"/>
                  </a:rPr>
                  <a:t> basis </a:t>
                </a:r>
              </a:p>
              <a:p>
                <a:pPr marL="457200" lvl="1" indent="0">
                  <a:lnSpc>
                    <a:spcPct val="120000"/>
                  </a:lnSpc>
                  <a:buNone/>
                </a:pPr>
                <a:endParaRPr lang="en-US" b="0" i="1" dirty="0">
                  <a:latin typeface="Arial" panose="020B0604020202020204" pitchFamily="34" charset="0"/>
                  <a:cs typeface="Arial" panose="020B0604020202020204" pitchFamily="34" charset="0"/>
                </a:endParaRPr>
              </a:p>
              <a:p>
                <a:pPr lvl="1">
                  <a:lnSpc>
                    <a:spcPct val="120000"/>
                  </a:lnSpc>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0" i="1" smtClean="0">
                            <a:latin typeface="Cambria Math" panose="02040503050406030204" pitchFamily="18" charset="0"/>
                          </a:rPr>
                          <m:t>=</m:t>
                        </m:r>
                        <m:r>
                          <a:rPr lang="en-US" b="0" i="1" smtClean="0">
                            <a:latin typeface="Cambria Math" panose="02040503050406030204" pitchFamily="18" charset="0"/>
                          </a:rPr>
                          <m:t>𝑃𝑟𝑜𝑗</m:t>
                        </m:r>
                      </m:e>
                      <m:sub>
                        <m:r>
                          <a:rPr lang="en-US" b="0" i="1" smtClean="0">
                            <a:latin typeface="Cambria Math" panose="02040503050406030204" pitchFamily="18" charset="0"/>
                          </a:rPr>
                          <m:t>𝑤</m:t>
                        </m:r>
                      </m:sub>
                    </m:sSub>
                    <m:r>
                      <a:rPr lang="en-US" b="1" i="1">
                        <a:latin typeface="Cambria Math" panose="02040503050406030204" pitchFamily="18" charset="0"/>
                      </a:rPr>
                      <m:t>𝒚</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effectLst/>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num>
                      <m:den>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den>
                    </m:f>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r>
                      <a:rPr lang="en-US" b="1" i="1">
                        <a:latin typeface="Cambria Math" panose="02040503050406030204" pitchFamily="18" charset="0"/>
                      </a:rPr>
                      <m:t>𝒚</m:t>
                    </m:r>
                    <m:r>
                      <a:rPr lang="en-US" b="1"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b="0" i="1" smtClean="0">
                            <a:latin typeface="Cambria Math" panose="02040503050406030204" pitchFamily="18" charset="0"/>
                          </a:rPr>
                          <m:t>𝑇</m:t>
                        </m:r>
                      </m:sup>
                    </m:sSup>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SG"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14:m>
                  <m:oMath xmlns:m="http://schemas.openxmlformats.org/officeDocument/2006/math">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r>
                      <a:rPr lang="en-US" b="1" i="1">
                        <a:latin typeface="Cambria Math" panose="02040503050406030204" pitchFamily="18" charset="0"/>
                      </a:rPr>
                      <m:t>𝒚</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b="0" i="1" smtClean="0">
                        <a:latin typeface="Cambria Math" panose="02040503050406030204" pitchFamily="18"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e>
                    </m:d>
                  </m:oMath>
                </a14:m>
                <a:r>
                  <a:rPr lang="en-US"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1</m:t>
                                      </m:r>
                                    </m:sub>
                                  </m:sSub>
                                </m:e>
                                <m:sup>
                                  <m:r>
                                    <a:rPr lang="en-US" i="1">
                                      <a:latin typeface="Cambria Math" panose="02040503050406030204" pitchFamily="18" charset="0"/>
                                    </a:rPr>
                                    <m:t>𝑇</m:t>
                                  </m:r>
                                </m:sup>
                              </m:sSup>
                            </m:e>
                          </m:mr>
                          <m:mr>
                            <m:e>
                              <m:r>
                                <a:rPr lang="en-US" i="1">
                                  <a:latin typeface="Cambria Math" panose="02040503050406030204" pitchFamily="18" charset="0"/>
                                  <a:ea typeface="Cambria Math" panose="02040503050406030204" pitchFamily="18" charset="0"/>
                                </a:rPr>
                                <m:t>⋮</m:t>
                              </m:r>
                            </m:e>
                          </m:mr>
                          <m:mr>
                            <m:e>
                              <m:sSup>
                                <m:sSupPr>
                                  <m:ctrlPr>
                                    <a:rPr lang="en-US" b="1"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b="0" i="1" smtClean="0">
                                          <a:latin typeface="Cambria Math" panose="02040503050406030204" pitchFamily="18" charset="0"/>
                                        </a:rPr>
                                        <m:t>𝑝</m:t>
                                      </m:r>
                                    </m:sub>
                                  </m:sSub>
                                </m:e>
                                <m:sup>
                                  <m:r>
                                    <a:rPr lang="en-US" i="1">
                                      <a:latin typeface="Cambria Math" panose="02040503050406030204" pitchFamily="18" charset="0"/>
                                    </a:rPr>
                                    <m:t>𝑇</m:t>
                                  </m:r>
                                </m:sup>
                              </m:sSup>
                            </m:e>
                          </m:mr>
                        </m:m>
                      </m:e>
                    </m:d>
                  </m:oMath>
                </a14:m>
                <a:r>
                  <a:rPr lang="en-US" b="1"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𝑈𝑈</m:t>
                        </m:r>
                      </m:e>
                      <m:sup>
                        <m:r>
                          <a:rPr lang="en-US" i="1">
                            <a:solidFill>
                              <a:srgbClr val="FF0000"/>
                            </a:solidFill>
                            <a:latin typeface="Cambria Math" panose="02040503050406030204" pitchFamily="18" charset="0"/>
                          </a:rPr>
                          <m:t>𝑇</m:t>
                        </m:r>
                      </m:sup>
                    </m:sSup>
                    <m:r>
                      <a:rPr lang="en-US" b="1" i="1" smtClean="0">
                        <a:solidFill>
                          <a:srgbClr val="FF0000"/>
                        </a:solidFill>
                        <a:latin typeface="Cambria Math" panose="02040503050406030204" pitchFamily="18" charset="0"/>
                      </a:rPr>
                      <m:t>𝒚</m:t>
                    </m:r>
                  </m:oMath>
                </a14:m>
                <a:endParaRPr lang="en-US" b="1" dirty="0">
                  <a:solidFill>
                    <a:srgbClr val="FF0000"/>
                  </a:solidFill>
                  <a:latin typeface="Arial" panose="020B0604020202020204" pitchFamily="34" charset="0"/>
                  <a:cs typeface="Arial" panose="020B0604020202020204" pitchFamily="34" charset="0"/>
                </a:endParaRPr>
              </a:p>
              <a:p>
                <a:pPr lvl="2">
                  <a:lnSpc>
                    <a:spcPct val="120000"/>
                  </a:lnSpc>
                  <a:buFont typeface="Wingdings" pitchFamily="2" charset="2"/>
                  <a:buChar char="Ø"/>
                </a:pPr>
                <a:r>
                  <a:rPr lang="en-SG" dirty="0">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𝒖</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𝑝</m:t>
                        </m:r>
                      </m:sub>
                    </m:sSub>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is an </a:t>
                </a:r>
                <a:r>
                  <a:rPr lang="en-US" b="1" dirty="0">
                    <a:latin typeface="Arial" panose="020B0604020202020204" pitchFamily="34" charset="0"/>
                    <a:cs typeface="Arial" panose="020B0604020202020204" pitchFamily="34" charset="0"/>
                  </a:rPr>
                  <a:t>orthonormal</a:t>
                </a:r>
                <a:r>
                  <a:rPr lang="en-US" dirty="0">
                    <a:latin typeface="Arial" panose="020B0604020202020204" pitchFamily="34" charset="0"/>
                    <a:cs typeface="Arial" panose="020B0604020202020204" pitchFamily="34" charset="0"/>
                  </a:rPr>
                  <a:t> basis. </a:t>
                </a:r>
                <a14:m>
                  <m:oMath xmlns:m="http://schemas.openxmlformats.org/officeDocument/2006/math">
                    <m:r>
                      <a:rPr lang="en-US" b="0" i="1" smtClean="0">
                        <a:latin typeface="Cambria Math" panose="02040503050406030204" pitchFamily="18" charset="0"/>
                      </a:rPr>
                      <m:t>𝑈</m:t>
                    </m:r>
                  </m:oMath>
                </a14:m>
                <a:r>
                  <a:rPr lang="en-US" dirty="0">
                    <a:latin typeface="Arial" panose="020B0604020202020204" pitchFamily="34" charset="0"/>
                    <a:cs typeface="Arial" panose="020B0604020202020204" pitchFamily="34" charset="0"/>
                  </a:rPr>
                  <a:t> spans the subspace </a:t>
                </a:r>
                <a14:m>
                  <m:oMath xmlns:m="http://schemas.openxmlformats.org/officeDocument/2006/math">
                    <m:r>
                      <a:rPr lang="en-US" i="1">
                        <a:latin typeface="Cambria Math" panose="02040503050406030204" pitchFamily="18" charset="0"/>
                      </a:rPr>
                      <m:t>𝑊</m:t>
                    </m:r>
                  </m:oMath>
                </a14:m>
                <a:r>
                  <a:rPr lang="en-US" dirty="0">
                    <a:latin typeface="Arial" panose="020B0604020202020204" pitchFamily="34" charset="0"/>
                    <a:cs typeface="Arial" panose="020B0604020202020204" pitchFamily="34" charset="0"/>
                  </a:rPr>
                  <a:t>. </a:t>
                </a:r>
              </a:p>
              <a:p>
                <a:pPr lvl="1">
                  <a:lnSpc>
                    <a:spcPct val="120000"/>
                  </a:lnSpc>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a:lnSpc>
                    <a:spcPct val="120000"/>
                  </a:lnSpc>
                </a:pP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𝒚</m:t>
                        </m:r>
                      </m:e>
                    </m:acc>
                  </m:oMath>
                </a14:m>
                <a:r>
                  <a:rPr lang="en-SG" dirty="0">
                    <a:latin typeface="Arial" panose="020B0604020202020204" pitchFamily="34" charset="0"/>
                    <a:cs typeface="Arial" panose="020B0604020202020204" pitchFamily="34" charset="0"/>
                  </a:rPr>
                  <a:t> is the best approximation of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on </a:t>
                </a:r>
                <a14:m>
                  <m:oMath xmlns:m="http://schemas.openxmlformats.org/officeDocument/2006/math">
                    <m:r>
                      <a:rPr lang="en-US" b="0" i="1" smtClean="0">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a:t>
                </a:r>
                <a:r>
                  <a:rPr lang="en-SG" dirty="0">
                    <a:effectLst/>
                    <a:latin typeface="Arial" panose="020B0604020202020204" pitchFamily="34" charset="0"/>
                    <a:cs typeface="Arial" panose="020B0604020202020204" pitchFamily="34" charset="0"/>
                    <a:sym typeface="Wingdings" pitchFamily="2" charset="2"/>
                  </a:rPr>
                  <a:t></a:t>
                </a:r>
                <a14:m>
                  <m:oMath xmlns:m="http://schemas.openxmlformats.org/officeDocument/2006/math">
                    <m:d>
                      <m:dPr>
                        <m:begChr m:val="‖"/>
                        <m:endChr m:val="‖"/>
                        <m:ctrlPr>
                          <a:rPr lang="en-US" i="1">
                            <a:latin typeface="Cambria Math" panose="02040503050406030204" pitchFamily="18" charset="0"/>
                          </a:rPr>
                        </m:ctrlPr>
                      </m:dPr>
                      <m:e>
                        <m:r>
                          <a:rPr lang="en-US" b="1" i="1">
                            <a:latin typeface="Cambria Math" panose="02040503050406030204" pitchFamily="18" charset="0"/>
                          </a:rPr>
                          <m:t>𝒛</m:t>
                        </m:r>
                      </m:e>
                    </m:d>
                    <m:r>
                      <a:rPr lang="en-US" b="1"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𝒚</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oMath>
                </a14:m>
                <a:r>
                  <a:rPr lang="en-SG" dirty="0">
                    <a:effectLst/>
                    <a:latin typeface="Arial" panose="020B0604020202020204" pitchFamily="34" charset="0"/>
                    <a:cs typeface="Arial" panose="020B0604020202020204" pitchFamily="34" charset="0"/>
                  </a:rPr>
                  <a:t> is the minimal distance from </a:t>
                </a:r>
                <a14:m>
                  <m:oMath xmlns:m="http://schemas.openxmlformats.org/officeDocument/2006/math">
                    <m:r>
                      <a:rPr lang="en-US" b="1" i="1" smtClean="0">
                        <a:latin typeface="Cambria Math" panose="02040503050406030204" pitchFamily="18" charset="0"/>
                      </a:rPr>
                      <m:t>𝒚</m:t>
                    </m:r>
                  </m:oMath>
                </a14:m>
                <a:r>
                  <a:rPr lang="en-SG" dirty="0">
                    <a:effectLst/>
                    <a:latin typeface="Arial" panose="020B0604020202020204" pitchFamily="34" charset="0"/>
                    <a:cs typeface="Arial" panose="020B0604020202020204" pitchFamily="34" charset="0"/>
                  </a:rPr>
                  <a:t> to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a:t>
                </a:r>
              </a:p>
              <a:p>
                <a:pPr>
                  <a:lnSpc>
                    <a:spcPct val="120000"/>
                  </a:lnSpc>
                </a:pPr>
                <a:r>
                  <a:rPr lang="en-SG" dirty="0">
                    <a:latin typeface="Arial" panose="020B0604020202020204" pitchFamily="34" charset="0"/>
                    <a:cs typeface="Arial" panose="020B0604020202020204" pitchFamily="34" charset="0"/>
                  </a:rPr>
                  <a:t>Think of a linear system: </a:t>
                </a:r>
                <a14:m>
                  <m:oMath xmlns:m="http://schemas.openxmlformats.org/officeDocument/2006/math">
                    <m:r>
                      <a:rPr lang="en-US" b="0" i="1" smtClean="0">
                        <a:latin typeface="Cambria Math" panose="02040503050406030204" pitchFamily="18" charset="0"/>
                      </a:rPr>
                      <m:t>𝐴</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If </a:t>
                </a:r>
                <a14:m>
                  <m:oMath xmlns:m="http://schemas.openxmlformats.org/officeDocument/2006/math">
                    <m:r>
                      <a:rPr lang="en-US" b="0" i="1" smtClean="0">
                        <a:latin typeface="Cambria Math" panose="02040503050406030204" pitchFamily="18" charset="0"/>
                      </a:rPr>
                      <m:t>𝐴</m:t>
                    </m:r>
                  </m:oMath>
                </a14:m>
                <a:r>
                  <a:rPr lang="en-SG" dirty="0">
                    <a:effectLst/>
                    <a:latin typeface="Arial" panose="020B0604020202020204" pitchFamily="34" charset="0"/>
                    <a:cs typeface="Arial" panose="020B0604020202020204" pitchFamily="34" charset="0"/>
                  </a:rPr>
                  <a:t> span the subspace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what solutions we can get when </a:t>
                </a:r>
                <a14:m>
                  <m:oMath xmlns:m="http://schemas.openxmlformats.org/officeDocument/2006/math">
                    <m:r>
                      <a:rPr lang="en-US" b="1" i="1">
                        <a:latin typeface="Cambria Math" panose="02040503050406030204" pitchFamily="18" charset="0"/>
                      </a:rPr>
                      <m:t>𝒃</m:t>
                    </m:r>
                  </m:oMath>
                </a14:m>
                <a:r>
                  <a:rPr lang="en-SG" dirty="0">
                    <a:effectLst/>
                    <a:latin typeface="Arial" panose="020B0604020202020204" pitchFamily="34" charset="0"/>
                    <a:cs typeface="Arial" panose="020B0604020202020204" pitchFamily="34" charset="0"/>
                  </a:rPr>
                  <a:t> is on </a:t>
                </a:r>
                <a14:m>
                  <m:oMath xmlns:m="http://schemas.openxmlformats.org/officeDocument/2006/math">
                    <m:r>
                      <a:rPr lang="en-US" i="1">
                        <a:latin typeface="Cambria Math" panose="02040503050406030204" pitchFamily="18" charset="0"/>
                      </a:rPr>
                      <m:t>𝑊</m:t>
                    </m:r>
                  </m:oMath>
                </a14:m>
                <a:r>
                  <a:rPr lang="en-SG" dirty="0">
                    <a:effectLst/>
                    <a:latin typeface="Arial" panose="020B0604020202020204" pitchFamily="34" charset="0"/>
                    <a:cs typeface="Arial" panose="020B0604020202020204" pitchFamily="34" charset="0"/>
                  </a:rPr>
                  <a:t> or not?</a:t>
                </a:r>
              </a:p>
              <a:p>
                <a:pPr>
                  <a:lnSpc>
                    <a:spcPct val="120000"/>
                  </a:lnSpc>
                </a:pPr>
                <a:endParaRPr lang="en-US"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D721B72E-CB49-84BE-6602-E07D2992A4D7}"/>
                  </a:ext>
                </a:extLst>
              </p:cNvPr>
              <p:cNvSpPr>
                <a:spLocks noGrp="1" noRot="1" noChangeAspect="1" noMove="1" noResize="1" noEditPoints="1" noAdjustHandles="1" noChangeArrowheads="1" noChangeShapeType="1" noTextEdit="1"/>
              </p:cNvSpPr>
              <p:nvPr>
                <p:ph idx="1"/>
              </p:nvPr>
            </p:nvSpPr>
            <p:spPr>
              <a:xfrm>
                <a:off x="529726" y="1498294"/>
                <a:ext cx="8691391" cy="5089793"/>
              </a:xfrm>
              <a:blipFill>
                <a:blip r:embed="rId7"/>
                <a:stretch>
                  <a:fillRect l="-437" t="-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7A597EA-734E-C446-853C-33FAEE941551}"/>
              </a:ext>
            </a:extLst>
          </p:cNvPr>
          <p:cNvSpPr>
            <a:spLocks noGrp="1"/>
          </p:cNvSpPr>
          <p:nvPr>
            <p:ph type="sldNum" sz="quarter" idx="12"/>
          </p:nvPr>
        </p:nvSpPr>
        <p:spPr/>
        <p:txBody>
          <a:bodyPr/>
          <a:lstStyle/>
          <a:p>
            <a:fld id="{753F1077-7B91-4D11-8473-7F9D495CD0E2}" type="slidenum">
              <a:rPr lang="en-SG" smtClean="0"/>
              <a:t>9</a:t>
            </a:fld>
            <a:endParaRPr lang="en-SG"/>
          </a:p>
        </p:txBody>
      </p:sp>
      <p:sp>
        <p:nvSpPr>
          <p:cNvPr id="5" name="Title 1">
            <a:extLst>
              <a:ext uri="{FF2B5EF4-FFF2-40B4-BE49-F238E27FC236}">
                <a16:creationId xmlns:a16="http://schemas.microsoft.com/office/drawing/2014/main" id="{657D01F7-405E-21DD-0CBE-6D2D245D7C04}"/>
              </a:ext>
            </a:extLst>
          </p:cNvPr>
          <p:cNvSpPr>
            <a:spLocks noGrp="1"/>
          </p:cNvSpPr>
          <p:nvPr>
            <p:ph type="title"/>
          </p:nvPr>
        </p:nvSpPr>
        <p:spPr>
          <a:xfrm>
            <a:off x="838200" y="365125"/>
            <a:ext cx="10515600" cy="1325563"/>
          </a:xfrm>
        </p:spPr>
        <p:txBody>
          <a:bodyPr/>
          <a:lstStyle/>
          <a:p>
            <a:r>
              <a:rPr lang="en-US" u="sng" dirty="0">
                <a:solidFill>
                  <a:srgbClr val="FF0000"/>
                </a:solidFill>
              </a:rPr>
              <a:t>Key points – Ch 6: Orthogonal Projection</a:t>
            </a:r>
            <a:endParaRPr lang="en-US" dirty="0"/>
          </a:p>
        </p:txBody>
      </p:sp>
      <p:sp>
        <p:nvSpPr>
          <p:cNvPr id="6" name="TextBox 5">
            <a:extLst>
              <a:ext uri="{FF2B5EF4-FFF2-40B4-BE49-F238E27FC236}">
                <a16:creationId xmlns:a16="http://schemas.microsoft.com/office/drawing/2014/main" id="{946A5D7B-FC4C-C95C-F063-B9A42F682AAE}"/>
              </a:ext>
            </a:extLst>
          </p:cNvPr>
          <p:cNvSpPr txBox="1"/>
          <p:nvPr/>
        </p:nvSpPr>
        <p:spPr>
          <a:xfrm>
            <a:off x="442325" y="365125"/>
            <a:ext cx="6097836" cy="369332"/>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Revision</a:t>
            </a:r>
            <a:endParaRPr lang="en-US" dirty="0">
              <a:solidFill>
                <a:srgbClr val="FF0000"/>
              </a:solidFill>
            </a:endParaRPr>
          </a:p>
        </p:txBody>
      </p:sp>
    </p:spTree>
    <p:extLst>
      <p:ext uri="{BB962C8B-B14F-4D97-AF65-F5344CB8AC3E}">
        <p14:creationId xmlns:p14="http://schemas.microsoft.com/office/powerpoint/2010/main" val="3879524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24083</TotalTime>
  <Words>2738</Words>
  <Application>Microsoft Macintosh PowerPoint</Application>
  <PresentationFormat>Widescreen</PresentationFormat>
  <Paragraphs>313</Paragraphs>
  <Slides>23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Söhne</vt:lpstr>
      <vt:lpstr>Arial</vt:lpstr>
      <vt:lpstr>Calibri</vt:lpstr>
      <vt:lpstr>Calibri Light</vt:lpstr>
      <vt:lpstr>Cambria Math</vt:lpstr>
      <vt:lpstr>Courier New</vt:lpstr>
      <vt:lpstr>Helvetica</vt:lpstr>
      <vt:lpstr>Times New Roman</vt:lpstr>
      <vt:lpstr>Wingdings</vt:lpstr>
      <vt:lpstr>Office Theme</vt:lpstr>
      <vt:lpstr>SC1004 Part 2 </vt:lpstr>
      <vt:lpstr>Quiz 2 and Exam:</vt:lpstr>
      <vt:lpstr>Syllabus for Part 2</vt:lpstr>
      <vt:lpstr>Online Video learning Schedule</vt:lpstr>
      <vt:lpstr>How will we conduct the course?</vt:lpstr>
      <vt:lpstr>References</vt:lpstr>
      <vt:lpstr>PowerPoint Presentation</vt:lpstr>
      <vt:lpstr>Lecture (Week 10)  (Chapter 7.1.1-7.2.1)</vt:lpstr>
      <vt:lpstr>Key points – Ch 6: Orthogonal Projection</vt:lpstr>
      <vt:lpstr>Key points – 7.1.1 Consistency in a System of Equations</vt:lpstr>
      <vt:lpstr>Example of an inconsistent system</vt:lpstr>
      <vt:lpstr>Key points – 7.1.2 The Least Square Problem</vt:lpstr>
      <vt:lpstr>Key points – 7.1.3 Norm Equation (LS Solution)</vt:lpstr>
      <vt:lpstr>Key points – 7.1.3 Find Least Square Solution</vt:lpstr>
      <vt:lpstr>Key points – 7.1.3 Find Least Square Solution(2).</vt:lpstr>
      <vt:lpstr>PowerPoint Presentation</vt:lpstr>
      <vt:lpstr>PowerPoint Presentation</vt:lpstr>
      <vt:lpstr>Key points – 7.1.4 Projection Matrix</vt:lpstr>
      <vt:lpstr>Key points – 7.1.5 Least Square Solution Using QR Factorization</vt:lpstr>
      <vt:lpstr>Key points – 7.2.1 Applications of Least Square</vt:lpstr>
      <vt:lpstr>Key points – 7.2.1 Applications of Least Square (2)</vt:lpstr>
      <vt:lpstr>End</vt:lpstr>
      <vt:lpstr>Additional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 for Linear Algebra</dc:title>
  <dc:creator>Eng Siong Chng</dc:creator>
  <cp:lastModifiedBy>Guan Cuntai (Prof)</cp:lastModifiedBy>
  <cp:revision>562</cp:revision>
  <cp:lastPrinted>2022-11-04T01:15:13Z</cp:lastPrinted>
  <dcterms:created xsi:type="dcterms:W3CDTF">2020-08-08T17:47:31Z</dcterms:created>
  <dcterms:modified xsi:type="dcterms:W3CDTF">2024-03-27T03:29:45Z</dcterms:modified>
</cp:coreProperties>
</file>